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notesMasterIdLst>
    <p:notesMasterId r:id="rId6"/>
  </p:notesMasterIdLst>
  <p:sldIdLst>
    <p:sldId id="266" r:id="rId2"/>
    <p:sldId id="267" r:id="rId3"/>
    <p:sldId id="268" r:id="rId4"/>
    <p:sldId id="269" r:id="rId5"/>
  </p:sldIdLst>
  <p:sldSz cx="12192000" cy="6858000"/>
  <p:notesSz cx="6858000" cy="9144000"/>
  <p:custDataLst>
    <p:tags r:id="rId7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6" autoAdjust="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97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2E7044-5B15-FA4C-9782-C6B151F1EB7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A53036-4AE1-7E49-97D2-94AA00F6E75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E51AFBC-6736-F84E-B01E-5F0EB7AD03D0}" type="datetimeFigureOut">
              <a:rPr lang="en-US"/>
              <a:pPr>
                <a:defRPr/>
              </a:pPr>
              <a:t>6/8/2022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5C5920D-E95B-1B46-A8F5-40BB1238926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11DE339-DD0D-2F48-A65E-308B602EA9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9DED5C-BFE0-1546-AA70-83FF5B68527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0BEBCA-E264-5B4B-A376-4233BDA63C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1CC06776-B046-B547-9777-FBDFF889AF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>
            <a:extLst>
              <a:ext uri="{FF2B5EF4-FFF2-40B4-BE49-F238E27FC236}">
                <a16:creationId xmlns:a16="http://schemas.microsoft.com/office/drawing/2014/main" id="{5EB2BDD0-298C-524D-BD6A-B0F14C7C85D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8" name="Notes Placeholder 2">
            <a:extLst>
              <a:ext uri="{FF2B5EF4-FFF2-40B4-BE49-F238E27FC236}">
                <a16:creationId xmlns:a16="http://schemas.microsoft.com/office/drawing/2014/main" id="{0EAFD3ED-7525-8D47-9F3F-E029467633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9699" name="Slide Number Placeholder 3">
            <a:extLst>
              <a:ext uri="{FF2B5EF4-FFF2-40B4-BE49-F238E27FC236}">
                <a16:creationId xmlns:a16="http://schemas.microsoft.com/office/drawing/2014/main" id="{0336D17D-058E-6C40-84BE-A2F4A78966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F303196-5C5A-034D-9764-0B38F38D2FD5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5E6520E-2CCF-A84A-B040-7E326394690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5EC5C60C-DA96-9941-8768-7A13FD301352}"/>
              </a:ext>
            </a:extLst>
          </p:cNvPr>
          <p:cNvSpPr/>
          <p:nvPr userDrawn="1"/>
        </p:nvSpPr>
        <p:spPr>
          <a:xfrm>
            <a:off x="3351213" y="700088"/>
            <a:ext cx="5489575" cy="5457825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48EF677-8D00-E24F-94C5-F01E3BF9186F}"/>
              </a:ext>
            </a:extLst>
          </p:cNvPr>
          <p:cNvGrpSpPr/>
          <p:nvPr userDrawn="1"/>
        </p:nvGrpSpPr>
        <p:grpSpPr>
          <a:xfrm>
            <a:off x="5703147" y="3346450"/>
            <a:ext cx="785707" cy="192088"/>
            <a:chOff x="5696373" y="3346450"/>
            <a:chExt cx="785707" cy="192088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87D127DC-5439-7542-9F22-AB75514DF8A2}"/>
                </a:ext>
              </a:extLst>
            </p:cNvPr>
            <p:cNvSpPr/>
            <p:nvPr userDrawn="1"/>
          </p:nvSpPr>
          <p:spPr>
            <a:xfrm>
              <a:off x="5994135" y="3346450"/>
              <a:ext cx="191030" cy="1920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55F9312-4008-4345-B887-EE3FEA6CFEAE}"/>
                </a:ext>
              </a:extLst>
            </p:cNvPr>
            <p:cNvSpPr/>
            <p:nvPr userDrawn="1"/>
          </p:nvSpPr>
          <p:spPr>
            <a:xfrm>
              <a:off x="6288088" y="3346450"/>
              <a:ext cx="193992" cy="1920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CB9E724-D0EE-C746-8056-C90723D0ECBA}"/>
                </a:ext>
              </a:extLst>
            </p:cNvPr>
            <p:cNvSpPr/>
            <p:nvPr userDrawn="1"/>
          </p:nvSpPr>
          <p:spPr>
            <a:xfrm>
              <a:off x="5696373" y="3346450"/>
              <a:ext cx="194840" cy="1920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5806" y="1675328"/>
            <a:ext cx="4000388" cy="1332242"/>
          </a:xfrm>
        </p:spPr>
        <p:txBody>
          <a:bodyPr>
            <a:noAutofit/>
          </a:bodyPr>
          <a:lstStyle>
            <a:lvl1pPr algn="ctr">
              <a:defRPr sz="4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96473" y="3862276"/>
            <a:ext cx="4763716" cy="709724"/>
          </a:xfrm>
        </p:spPr>
        <p:txBody>
          <a:bodyPr anchor="ctr">
            <a:noAutofit/>
          </a:bodyPr>
          <a:lstStyle>
            <a:lvl1pPr marL="0" indent="0" algn="ctr">
              <a:buNone/>
              <a:defRPr sz="2200" i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6989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4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CA356540-5534-654B-8100-E89AC29DF686}"/>
              </a:ext>
            </a:extLst>
          </p:cNvPr>
          <p:cNvSpPr/>
          <p:nvPr userDrawn="1"/>
        </p:nvSpPr>
        <p:spPr>
          <a:xfrm>
            <a:off x="0" y="0"/>
            <a:ext cx="1217295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0507" y="490967"/>
            <a:ext cx="10540101" cy="1211047"/>
          </a:xfrm>
        </p:spPr>
        <p:txBody>
          <a:bodyPr>
            <a:noAutofit/>
          </a:bodyPr>
          <a:lstStyle>
            <a:lvl1pPr marL="0" algn="ctr">
              <a:defRPr sz="57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896643" y="2160676"/>
            <a:ext cx="9433965" cy="1042416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Text Placeholder 9"/>
          <p:cNvSpPr>
            <a:spLocks noGrp="1"/>
          </p:cNvSpPr>
          <p:nvPr>
            <p:ph type="body" sz="quarter" idx="22"/>
          </p:nvPr>
        </p:nvSpPr>
        <p:spPr>
          <a:xfrm>
            <a:off x="1896643" y="3557015"/>
            <a:ext cx="9433965" cy="1042416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9"/>
          <p:cNvSpPr>
            <a:spLocks noGrp="1"/>
          </p:cNvSpPr>
          <p:nvPr>
            <p:ph type="body" sz="quarter" idx="23"/>
          </p:nvPr>
        </p:nvSpPr>
        <p:spPr>
          <a:xfrm>
            <a:off x="1896643" y="4953354"/>
            <a:ext cx="9433965" cy="1042416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A1AD5348-F4C4-F94E-ABD5-6F64F7656FB3}"/>
              </a:ext>
            </a:extLst>
          </p:cNvPr>
          <p:cNvSpPr>
            <a:spLocks/>
          </p:cNvSpPr>
          <p:nvPr userDrawn="1"/>
        </p:nvSpPr>
        <p:spPr bwMode="auto">
          <a:xfrm>
            <a:off x="790507" y="2246965"/>
            <a:ext cx="813006" cy="777100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E0905B88-AC32-004B-897C-CF7D836D9CCF}"/>
              </a:ext>
            </a:extLst>
          </p:cNvPr>
          <p:cNvSpPr>
            <a:spLocks/>
          </p:cNvSpPr>
          <p:nvPr userDrawn="1"/>
        </p:nvSpPr>
        <p:spPr bwMode="auto">
          <a:xfrm>
            <a:off x="797132" y="5116062"/>
            <a:ext cx="813006" cy="777100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CFB5491F-FDF0-8A4C-802D-FADA00F43A22}"/>
              </a:ext>
            </a:extLst>
          </p:cNvPr>
          <p:cNvSpPr>
            <a:spLocks/>
          </p:cNvSpPr>
          <p:nvPr userDrawn="1"/>
        </p:nvSpPr>
        <p:spPr bwMode="auto">
          <a:xfrm>
            <a:off x="790508" y="3744465"/>
            <a:ext cx="813006" cy="777100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799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5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C69D417-F18D-6C49-B969-D6C8144C4C1B}"/>
              </a:ext>
            </a:extLst>
          </p:cNvPr>
          <p:cNvSpPr/>
          <p:nvPr userDrawn="1"/>
        </p:nvSpPr>
        <p:spPr>
          <a:xfrm>
            <a:off x="-1588" y="13252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02019" y="713340"/>
            <a:ext cx="5485464" cy="1105077"/>
          </a:xfrm>
        </p:spPr>
        <p:txBody>
          <a:bodyPr>
            <a:noAutofit/>
          </a:bodyPr>
          <a:lstStyle>
            <a:lvl1pPr marL="0" algn="l">
              <a:defRPr sz="33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202019" y="1818417"/>
            <a:ext cx="5485464" cy="4413325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C16F715-A360-0847-860D-808D2F0BB9C8}"/>
              </a:ext>
            </a:extLst>
          </p:cNvPr>
          <p:cNvSpPr/>
          <p:nvPr userDrawn="1"/>
        </p:nvSpPr>
        <p:spPr>
          <a:xfrm>
            <a:off x="326679" y="713340"/>
            <a:ext cx="5489575" cy="5457825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7878E07-08CD-9647-8B49-DC09266F23AF}"/>
              </a:ext>
            </a:extLst>
          </p:cNvPr>
          <p:cNvSpPr txBox="1">
            <a:spLocks/>
          </p:cNvSpPr>
          <p:nvPr userDrawn="1"/>
        </p:nvSpPr>
        <p:spPr bwMode="auto">
          <a:xfrm>
            <a:off x="535507" y="2465508"/>
            <a:ext cx="5084618" cy="1925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algn="ct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 b="0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>
                <a:latin typeface="+mj-lt"/>
              </a:rPr>
              <a:t>Click to edit Master title style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5629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6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0571ED9-AE3B-4846-93C5-82E9047AAD9C}"/>
              </a:ext>
            </a:extLst>
          </p:cNvPr>
          <p:cNvSpPr/>
          <p:nvPr userDrawn="1"/>
        </p:nvSpPr>
        <p:spPr>
          <a:xfrm>
            <a:off x="-1588" y="1815548"/>
            <a:ext cx="12193588" cy="5042452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713291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508001" y="2199504"/>
            <a:ext cx="5282441" cy="4378718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98444" y="2199504"/>
            <a:ext cx="5282441" cy="4378718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661631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7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D31E013-B41B-984B-AD43-2B7B2B37EFA3}"/>
              </a:ext>
            </a:extLst>
          </p:cNvPr>
          <p:cNvSpPr/>
          <p:nvPr userDrawn="1"/>
        </p:nvSpPr>
        <p:spPr>
          <a:xfrm>
            <a:off x="-1588" y="4744278"/>
            <a:ext cx="12193588" cy="18288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28049" y="4839032"/>
            <a:ext cx="10463284" cy="639934"/>
          </a:xfrm>
        </p:spPr>
        <p:txBody>
          <a:bodyPr>
            <a:noAutofit/>
          </a:bodyPr>
          <a:lstStyle>
            <a:lvl1pPr marL="0"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928049" y="5478966"/>
            <a:ext cx="10463284" cy="994992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5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5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5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5275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8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1DF5F82-5C78-6D40-AB3C-3D65963A3043}"/>
              </a:ext>
            </a:extLst>
          </p:cNvPr>
          <p:cNvSpPr/>
          <p:nvPr userDrawn="1"/>
        </p:nvSpPr>
        <p:spPr>
          <a:xfrm>
            <a:off x="-1588" y="0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B951C82-72DF-2A49-B5A3-EC29A7C9E0CD}"/>
              </a:ext>
            </a:extLst>
          </p:cNvPr>
          <p:cNvSpPr/>
          <p:nvPr userDrawn="1"/>
        </p:nvSpPr>
        <p:spPr>
          <a:xfrm>
            <a:off x="508000" y="395288"/>
            <a:ext cx="11125200" cy="1490662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/>
          </p:nvPr>
        </p:nvSpPr>
        <p:spPr>
          <a:xfrm>
            <a:off x="838958" y="498158"/>
            <a:ext cx="10463284" cy="639934"/>
          </a:xfrm>
        </p:spPr>
        <p:txBody>
          <a:bodyPr>
            <a:noAutofit/>
          </a:bodyPr>
          <a:lstStyle>
            <a:lvl1pPr marL="0" algn="l">
              <a:defRPr sz="36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38958" y="1325880"/>
            <a:ext cx="10463284" cy="560070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5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3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3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3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09FB5047-670B-204B-9026-3840CD2AE3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08000" y="2281238"/>
            <a:ext cx="11125200" cy="4344849"/>
          </a:xfrm>
        </p:spPr>
        <p:txBody>
          <a:bodyPr numCol="3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4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529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9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9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BB01454-0EF0-ED43-8FC4-DDF0AE387F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8000" y="383385"/>
            <a:ext cx="11190288" cy="12446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29EE19E-03B3-3244-A564-A13444E9B068}"/>
              </a:ext>
            </a:extLst>
          </p:cNvPr>
          <p:cNvSpPr/>
          <p:nvPr userDrawn="1"/>
        </p:nvSpPr>
        <p:spPr>
          <a:xfrm>
            <a:off x="508000" y="383385"/>
            <a:ext cx="11190288" cy="12446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84D7908-4F41-DB49-A512-6EC3A76D51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8000" y="1828422"/>
            <a:ext cx="11190288" cy="47498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7F8FC67-3458-454E-BB5F-7817F383506A}"/>
              </a:ext>
            </a:extLst>
          </p:cNvPr>
          <p:cNvSpPr/>
          <p:nvPr userDrawn="1"/>
        </p:nvSpPr>
        <p:spPr>
          <a:xfrm>
            <a:off x="508000" y="1828422"/>
            <a:ext cx="11190288" cy="47498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508000" y="713291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73625" y="2014249"/>
            <a:ext cx="4716817" cy="4563973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98443" y="2014249"/>
            <a:ext cx="4874524" cy="4563973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3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40479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10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8F3F5FF-ADC8-E741-9DB1-F1231DA3E319}"/>
              </a:ext>
            </a:extLst>
          </p:cNvPr>
          <p:cNvSpPr/>
          <p:nvPr userDrawn="1"/>
        </p:nvSpPr>
        <p:spPr>
          <a:xfrm>
            <a:off x="1" y="377209"/>
            <a:ext cx="12192000" cy="1389279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BACA43-6442-844D-A783-F674F6A846F3}"/>
              </a:ext>
            </a:extLst>
          </p:cNvPr>
          <p:cNvSpPr/>
          <p:nvPr userDrawn="1"/>
        </p:nvSpPr>
        <p:spPr>
          <a:xfrm>
            <a:off x="508000" y="2162175"/>
            <a:ext cx="11125200" cy="4306888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itle 1"/>
          <p:cNvSpPr>
            <a:spLocks noGrp="1"/>
          </p:cNvSpPr>
          <p:nvPr>
            <p:ph type="ctrTitle"/>
          </p:nvPr>
        </p:nvSpPr>
        <p:spPr>
          <a:xfrm>
            <a:off x="508000" y="786013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73625" y="2415654"/>
            <a:ext cx="4716817" cy="4053625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98443" y="2415654"/>
            <a:ext cx="4874524" cy="4053625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1600" b="1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1600" b="1">
                <a:solidFill>
                  <a:srgbClr val="FFFFFF"/>
                </a:solidFill>
                <a:latin typeface="Cantarell" panose="02000603000000000000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7753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ycle / Process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D5A83B2-B368-0B40-A418-5F9BD277AA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5746"/>
          <a:stretch/>
        </p:blipFill>
        <p:spPr>
          <a:xfrm>
            <a:off x="0" y="1105397"/>
            <a:ext cx="12892558" cy="5752603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F211676-FA4B-9041-A1CD-960DCA3377DC}"/>
              </a:ext>
            </a:extLst>
          </p:cNvPr>
          <p:cNvSpPr/>
          <p:nvPr userDrawn="1"/>
        </p:nvSpPr>
        <p:spPr>
          <a:xfrm>
            <a:off x="4683989" y="1341347"/>
            <a:ext cx="2813970" cy="27382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187294"/>
            <a:ext cx="11125200" cy="899190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4865148" y="2058296"/>
            <a:ext cx="2451652" cy="1280214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78544B6-2101-744E-835F-174F541F2D2B}"/>
              </a:ext>
            </a:extLst>
          </p:cNvPr>
          <p:cNvSpPr/>
          <p:nvPr userDrawn="1"/>
        </p:nvSpPr>
        <p:spPr>
          <a:xfrm>
            <a:off x="6797522" y="3848963"/>
            <a:ext cx="2813970" cy="27382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97005381-244B-DC45-9BF9-126B17A9581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979118" y="4530989"/>
            <a:ext cx="2451652" cy="1280214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357D1C3-09E4-A844-8278-E6598936708A}"/>
              </a:ext>
            </a:extLst>
          </p:cNvPr>
          <p:cNvSpPr/>
          <p:nvPr userDrawn="1"/>
        </p:nvSpPr>
        <p:spPr>
          <a:xfrm>
            <a:off x="2695658" y="3848963"/>
            <a:ext cx="2813970" cy="27382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b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4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 Placeholder 4">
            <a:extLst>
              <a:ext uri="{FF2B5EF4-FFF2-40B4-BE49-F238E27FC236}">
                <a16:creationId xmlns:a16="http://schemas.microsoft.com/office/drawing/2014/main" id="{C09C843D-49F7-0840-8A34-82843E1E67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877254" y="4530989"/>
            <a:ext cx="2451652" cy="1280214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Bent-Up Arrow 4">
            <a:extLst>
              <a:ext uri="{FF2B5EF4-FFF2-40B4-BE49-F238E27FC236}">
                <a16:creationId xmlns:a16="http://schemas.microsoft.com/office/drawing/2014/main" id="{7C42AE4F-27C7-CB45-8089-3333B75812F1}"/>
              </a:ext>
            </a:extLst>
          </p:cNvPr>
          <p:cNvSpPr/>
          <p:nvPr userDrawn="1"/>
        </p:nvSpPr>
        <p:spPr>
          <a:xfrm rot="5400000" flipH="1">
            <a:off x="3543096" y="2552325"/>
            <a:ext cx="603539" cy="895696"/>
          </a:xfrm>
          <a:prstGeom prst="bent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Bent-Up Arrow 40">
            <a:extLst>
              <a:ext uri="{FF2B5EF4-FFF2-40B4-BE49-F238E27FC236}">
                <a16:creationId xmlns:a16="http://schemas.microsoft.com/office/drawing/2014/main" id="{65F4C381-0E10-AB4F-AF60-5163B074CD4D}"/>
              </a:ext>
            </a:extLst>
          </p:cNvPr>
          <p:cNvSpPr/>
          <p:nvPr userDrawn="1"/>
        </p:nvSpPr>
        <p:spPr>
          <a:xfrm rot="16200000" flipH="1">
            <a:off x="5886995" y="5785776"/>
            <a:ext cx="603539" cy="895696"/>
          </a:xfrm>
          <a:prstGeom prst="bent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Bent-Up Arrow 41">
            <a:extLst>
              <a:ext uri="{FF2B5EF4-FFF2-40B4-BE49-F238E27FC236}">
                <a16:creationId xmlns:a16="http://schemas.microsoft.com/office/drawing/2014/main" id="{5C84F4BD-51E1-8246-8852-8BA7E226732A}"/>
              </a:ext>
            </a:extLst>
          </p:cNvPr>
          <p:cNvSpPr/>
          <p:nvPr userDrawn="1"/>
        </p:nvSpPr>
        <p:spPr>
          <a:xfrm rot="10800000" flipH="1">
            <a:off x="8122182" y="2698404"/>
            <a:ext cx="603539" cy="895696"/>
          </a:xfrm>
          <a:prstGeom prst="bentUp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13D01B5-0B7D-8E46-8321-BD7B64948062}"/>
              </a:ext>
            </a:extLst>
          </p:cNvPr>
          <p:cNvGrpSpPr/>
          <p:nvPr userDrawn="1"/>
        </p:nvGrpSpPr>
        <p:grpSpPr>
          <a:xfrm>
            <a:off x="5850778" y="3507604"/>
            <a:ext cx="480391" cy="134938"/>
            <a:chOff x="5888659" y="3441700"/>
            <a:chExt cx="480391" cy="13493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BB957DD-57EF-3645-AC81-D688F5E9A952}"/>
                </a:ext>
              </a:extLst>
            </p:cNvPr>
            <p:cNvSpPr/>
            <p:nvPr userDrawn="1"/>
          </p:nvSpPr>
          <p:spPr>
            <a:xfrm>
              <a:off x="6060109" y="3441700"/>
              <a:ext cx="137492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8CBBAEA-8418-EC4D-8B49-B19FEE94429E}"/>
                </a:ext>
              </a:extLst>
            </p:cNvPr>
            <p:cNvSpPr/>
            <p:nvPr userDrawn="1"/>
          </p:nvSpPr>
          <p:spPr>
            <a:xfrm>
              <a:off x="6234734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DAC8E92-114B-A74E-AF32-B30E816D7201}"/>
                </a:ext>
              </a:extLst>
            </p:cNvPr>
            <p:cNvSpPr/>
            <p:nvPr userDrawn="1"/>
          </p:nvSpPr>
          <p:spPr>
            <a:xfrm>
              <a:off x="5888659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EFA2363-C6CD-C948-B67D-C716CB9BC11B}"/>
              </a:ext>
            </a:extLst>
          </p:cNvPr>
          <p:cNvGrpSpPr/>
          <p:nvPr userDrawn="1"/>
        </p:nvGrpSpPr>
        <p:grpSpPr>
          <a:xfrm>
            <a:off x="3862447" y="5986132"/>
            <a:ext cx="480391" cy="134938"/>
            <a:chOff x="5888659" y="3441700"/>
            <a:chExt cx="480391" cy="134938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6A33278-33DB-294A-9D29-8CA55703E413}"/>
                </a:ext>
              </a:extLst>
            </p:cNvPr>
            <p:cNvSpPr/>
            <p:nvPr userDrawn="1"/>
          </p:nvSpPr>
          <p:spPr>
            <a:xfrm>
              <a:off x="6060109" y="3441700"/>
              <a:ext cx="137492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96CCED25-4B9C-A846-88FF-A3DAD428E54D}"/>
                </a:ext>
              </a:extLst>
            </p:cNvPr>
            <p:cNvSpPr/>
            <p:nvPr userDrawn="1"/>
          </p:nvSpPr>
          <p:spPr>
            <a:xfrm>
              <a:off x="6234734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0C21DF1-10B1-CF49-81EA-733CF27F45C2}"/>
                </a:ext>
              </a:extLst>
            </p:cNvPr>
            <p:cNvSpPr/>
            <p:nvPr userDrawn="1"/>
          </p:nvSpPr>
          <p:spPr>
            <a:xfrm>
              <a:off x="5888659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3B40EC5-5E19-B34C-B4CF-C42A1AC1186A}"/>
              </a:ext>
            </a:extLst>
          </p:cNvPr>
          <p:cNvGrpSpPr/>
          <p:nvPr userDrawn="1"/>
        </p:nvGrpSpPr>
        <p:grpSpPr>
          <a:xfrm>
            <a:off x="7964311" y="5986132"/>
            <a:ext cx="480391" cy="134938"/>
            <a:chOff x="5888659" y="3441700"/>
            <a:chExt cx="480391" cy="13493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01502CE-1988-8047-9CD1-BFBC4457C00B}"/>
                </a:ext>
              </a:extLst>
            </p:cNvPr>
            <p:cNvSpPr/>
            <p:nvPr userDrawn="1"/>
          </p:nvSpPr>
          <p:spPr>
            <a:xfrm>
              <a:off x="6060109" y="3441700"/>
              <a:ext cx="137492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D35D92F-6265-F746-B463-BA32A94307BB}"/>
                </a:ext>
              </a:extLst>
            </p:cNvPr>
            <p:cNvSpPr/>
            <p:nvPr userDrawn="1"/>
          </p:nvSpPr>
          <p:spPr>
            <a:xfrm>
              <a:off x="6234734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F6CC73E-2080-3F4C-9152-0411336792C5}"/>
                </a:ext>
              </a:extLst>
            </p:cNvPr>
            <p:cNvSpPr/>
            <p:nvPr userDrawn="1"/>
          </p:nvSpPr>
          <p:spPr>
            <a:xfrm>
              <a:off x="5888659" y="3441700"/>
              <a:ext cx="134316" cy="134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4005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31" grpId="0" animBg="1"/>
      <p:bldP spid="36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D856B2B-578E-5744-BC86-72C6E0CDE008}"/>
              </a:ext>
            </a:extLst>
          </p:cNvPr>
          <p:cNvSpPr/>
          <p:nvPr userDrawn="1"/>
        </p:nvSpPr>
        <p:spPr>
          <a:xfrm>
            <a:off x="-1588" y="13252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8B24191-1F6B-E34A-BF32-8BDC797C5DCF}"/>
              </a:ext>
            </a:extLst>
          </p:cNvPr>
          <p:cNvSpPr/>
          <p:nvPr userDrawn="1"/>
        </p:nvSpPr>
        <p:spPr>
          <a:xfrm>
            <a:off x="508000" y="4440437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2AF578D-49C5-6541-BFD4-97DE1E3F01F6}"/>
              </a:ext>
            </a:extLst>
          </p:cNvPr>
          <p:cNvSpPr/>
          <p:nvPr userDrawn="1"/>
        </p:nvSpPr>
        <p:spPr>
          <a:xfrm>
            <a:off x="4389886" y="4440437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F82F957-D9E9-B74C-A1D2-5E8B04D09658}"/>
              </a:ext>
            </a:extLst>
          </p:cNvPr>
          <p:cNvSpPr/>
          <p:nvPr userDrawn="1"/>
        </p:nvSpPr>
        <p:spPr>
          <a:xfrm>
            <a:off x="507999" y="2070195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5DE6B86-7B9E-1049-9DC7-40F2A18FEBE1}"/>
              </a:ext>
            </a:extLst>
          </p:cNvPr>
          <p:cNvSpPr/>
          <p:nvPr userDrawn="1"/>
        </p:nvSpPr>
        <p:spPr>
          <a:xfrm>
            <a:off x="4366266" y="2090043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8284D0E-9C8D-014C-BAB0-E537B337F35B}"/>
              </a:ext>
            </a:extLst>
          </p:cNvPr>
          <p:cNvSpPr/>
          <p:nvPr userDrawn="1"/>
        </p:nvSpPr>
        <p:spPr>
          <a:xfrm>
            <a:off x="8195056" y="2090043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33F0CE-36C5-FA4B-9BED-B9B707F8BFFD}"/>
              </a:ext>
            </a:extLst>
          </p:cNvPr>
          <p:cNvSpPr/>
          <p:nvPr userDrawn="1"/>
        </p:nvSpPr>
        <p:spPr>
          <a:xfrm>
            <a:off x="8180199" y="4411552"/>
            <a:ext cx="3361445" cy="202862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856701"/>
            <a:ext cx="11125200" cy="584789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539576" y="2072789"/>
            <a:ext cx="3253153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4428245" y="2092637"/>
            <a:ext cx="3208011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8256915" y="2105319"/>
            <a:ext cx="3208011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539576" y="4420589"/>
            <a:ext cx="3253153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4466594" y="4443031"/>
            <a:ext cx="3208011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8256915" y="4398870"/>
            <a:ext cx="3208011" cy="2026032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700" b="1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406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6" grpId="0" animBg="1"/>
      <p:bldP spid="25" grpId="0" animBg="1"/>
      <p:bldP spid="27" grpId="0" animBg="1"/>
      <p:bldP spid="28" grpId="0" animBg="1"/>
      <p:bldP spid="29" grpId="0" animBg="1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2ADF475-C159-FF41-9E59-BB977A7DA82C}"/>
              </a:ext>
            </a:extLst>
          </p:cNvPr>
          <p:cNvSpPr/>
          <p:nvPr userDrawn="1"/>
        </p:nvSpPr>
        <p:spPr>
          <a:xfrm>
            <a:off x="263456" y="251791"/>
            <a:ext cx="11663501" cy="6347792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3625" y="358446"/>
            <a:ext cx="10008359" cy="1164472"/>
          </a:xfrm>
        </p:spPr>
        <p:txBody>
          <a:bodyPr anchor="b">
            <a:noAutofit/>
          </a:bodyPr>
          <a:lstStyle>
            <a:lvl1pPr marL="0" algn="l">
              <a:defRPr sz="4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073625" y="1665028"/>
            <a:ext cx="10008359" cy="4811973"/>
          </a:xfrm>
        </p:spPr>
        <p:txBody>
          <a:bodyPr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199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8FEB73F-1A3E-394A-AA59-620BB482D3AD}"/>
              </a:ext>
            </a:extLst>
          </p:cNvPr>
          <p:cNvSpPr/>
          <p:nvPr userDrawn="1"/>
        </p:nvSpPr>
        <p:spPr>
          <a:xfrm>
            <a:off x="398463" y="1692275"/>
            <a:ext cx="11430000" cy="478472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4A5D69-7F02-4A46-B9BB-35EF24D95F74}"/>
              </a:ext>
            </a:extLst>
          </p:cNvPr>
          <p:cNvSpPr/>
          <p:nvPr userDrawn="1"/>
        </p:nvSpPr>
        <p:spPr>
          <a:xfrm>
            <a:off x="398463" y="393700"/>
            <a:ext cx="11430000" cy="1298575"/>
          </a:xfrm>
          <a:prstGeom prst="rect">
            <a:avLst/>
          </a:prstGeom>
          <a:solidFill>
            <a:schemeClr val="tx1"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 8">
            <a:extLst>
              <a:ext uri="{FF2B5EF4-FFF2-40B4-BE49-F238E27FC236}">
                <a16:creationId xmlns:a16="http://schemas.microsoft.com/office/drawing/2014/main" id="{96D10121-2170-DB42-A21F-4C57A7B80790}"/>
              </a:ext>
            </a:extLst>
          </p:cNvPr>
          <p:cNvSpPr>
            <a:spLocks/>
          </p:cNvSpPr>
          <p:nvPr userDrawn="1"/>
        </p:nvSpPr>
        <p:spPr bwMode="auto">
          <a:xfrm>
            <a:off x="1211263" y="242252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Freeform 9">
            <a:extLst>
              <a:ext uri="{FF2B5EF4-FFF2-40B4-BE49-F238E27FC236}">
                <a16:creationId xmlns:a16="http://schemas.microsoft.com/office/drawing/2014/main" id="{E68D13C5-9DF3-0242-973D-78A6E9E7A421}"/>
              </a:ext>
            </a:extLst>
          </p:cNvPr>
          <p:cNvSpPr>
            <a:spLocks/>
          </p:cNvSpPr>
          <p:nvPr userDrawn="1"/>
        </p:nvSpPr>
        <p:spPr bwMode="auto">
          <a:xfrm>
            <a:off x="1211263" y="3838575"/>
            <a:ext cx="503237" cy="479425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10">
            <a:extLst>
              <a:ext uri="{FF2B5EF4-FFF2-40B4-BE49-F238E27FC236}">
                <a16:creationId xmlns:a16="http://schemas.microsoft.com/office/drawing/2014/main" id="{528EB13B-D870-8D4E-BCC8-469F47FBD02A}"/>
              </a:ext>
            </a:extLst>
          </p:cNvPr>
          <p:cNvSpPr>
            <a:spLocks/>
          </p:cNvSpPr>
          <p:nvPr userDrawn="1"/>
        </p:nvSpPr>
        <p:spPr bwMode="auto">
          <a:xfrm>
            <a:off x="1211263" y="5295900"/>
            <a:ext cx="503237" cy="479425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113ABE86-2528-5C4D-95C0-8EDFB1DFCD7B}"/>
              </a:ext>
            </a:extLst>
          </p:cNvPr>
          <p:cNvSpPr>
            <a:spLocks/>
          </p:cNvSpPr>
          <p:nvPr userDrawn="1"/>
        </p:nvSpPr>
        <p:spPr bwMode="auto">
          <a:xfrm>
            <a:off x="6370641" y="2444750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DAAB2BAB-3473-3441-964A-9419A3797339}"/>
              </a:ext>
            </a:extLst>
          </p:cNvPr>
          <p:cNvSpPr>
            <a:spLocks/>
          </p:cNvSpPr>
          <p:nvPr userDrawn="1"/>
        </p:nvSpPr>
        <p:spPr bwMode="auto">
          <a:xfrm>
            <a:off x="6370641" y="3860800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1B5AA16D-9E77-8A4D-B8F6-F4BB571D9169}"/>
              </a:ext>
            </a:extLst>
          </p:cNvPr>
          <p:cNvSpPr>
            <a:spLocks/>
          </p:cNvSpPr>
          <p:nvPr userDrawn="1"/>
        </p:nvSpPr>
        <p:spPr bwMode="auto">
          <a:xfrm>
            <a:off x="6370641" y="531812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8938BB2-A07B-5445-BD83-273EC0D45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728" y="753589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5F794336-3DC0-D649-8BEF-CADEEBEECD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9492" y="234843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A8BE200-0CAE-1A48-BBFB-8AB094DBBDC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929492" y="375958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51F7BEA8-2B68-A94D-84BF-46B8DC081B3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929492" y="5216909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FF78FDE7-159F-5C4F-94E0-AC1225D5EA9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087536" y="234843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DAFA1B1-FE49-2445-92A8-ECFF9714023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087536" y="3759581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C9039BA-C8BD-6A46-A9D0-BD29E1F0EAF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087536" y="5230764"/>
            <a:ext cx="3917027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8304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E829C82-6520-C047-AE04-0A13168D6BD7}"/>
              </a:ext>
            </a:extLst>
          </p:cNvPr>
          <p:cNvSpPr/>
          <p:nvPr userDrawn="1"/>
        </p:nvSpPr>
        <p:spPr>
          <a:xfrm>
            <a:off x="6010275" y="0"/>
            <a:ext cx="6181725" cy="6884988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0" y="303854"/>
            <a:ext cx="5537200" cy="760670"/>
          </a:xfrm>
        </p:spPr>
        <p:txBody>
          <a:bodyPr anchor="t">
            <a:noAutofit/>
          </a:bodyPr>
          <a:lstStyle>
            <a:lvl1pPr marL="0" algn="ctr">
              <a:defRPr sz="32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6096000" y="1269241"/>
            <a:ext cx="5537200" cy="5098576"/>
          </a:xfrm>
        </p:spPr>
        <p:txBody>
          <a:bodyPr spcCol="182880">
            <a:normAutofit/>
          </a:bodyPr>
          <a:lstStyle>
            <a:lvl1pPr marL="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1pPr>
            <a:lvl2pPr marL="4572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2pPr>
            <a:lvl3pPr marL="9144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3pPr>
            <a:lvl4pPr marL="13716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4pPr>
            <a:lvl5pPr marL="1828800" indent="0" algn="l">
              <a:lnSpc>
                <a:spcPct val="100000"/>
              </a:lnSpc>
              <a:spcAft>
                <a:spcPts val="1000"/>
              </a:spcAft>
              <a:buFontTx/>
              <a:buNone/>
              <a:defRPr sz="1600" b="1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65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4D0538F4-3F8A-5743-84C7-D216AB93D9A9}"/>
              </a:ext>
            </a:extLst>
          </p:cNvPr>
          <p:cNvSpPr/>
          <p:nvPr userDrawn="1"/>
        </p:nvSpPr>
        <p:spPr>
          <a:xfrm>
            <a:off x="-1" y="0"/>
            <a:ext cx="12192001" cy="6868319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417539"/>
            <a:ext cx="11125200" cy="1017225"/>
          </a:xfrm>
          <a:solidFill>
            <a:srgbClr val="FFFFFF"/>
          </a:solidFill>
        </p:spPr>
        <p:txBody>
          <a:bodyPr>
            <a:noAutofit/>
          </a:bodyPr>
          <a:lstStyle>
            <a:lvl1pPr marL="0" algn="ctr">
              <a:defRPr sz="3300" b="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1364974" y="2904209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1364974" y="3827739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1364974" y="5674800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364974" y="1980679"/>
            <a:ext cx="10268226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1364974" y="4751269"/>
            <a:ext cx="10268225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Freeform 7">
            <a:extLst>
              <a:ext uri="{FF2B5EF4-FFF2-40B4-BE49-F238E27FC236}">
                <a16:creationId xmlns:a16="http://schemas.microsoft.com/office/drawing/2014/main" id="{CDEACDAE-C3F8-1048-A7CC-793954924CB3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1994268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Freeform 8">
            <a:extLst>
              <a:ext uri="{FF2B5EF4-FFF2-40B4-BE49-F238E27FC236}">
                <a16:creationId xmlns:a16="http://schemas.microsoft.com/office/drawing/2014/main" id="{17E29689-BB0B-8B4A-BAF0-A6D7F50E216E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5693561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Freeform 9">
            <a:extLst>
              <a:ext uri="{FF2B5EF4-FFF2-40B4-BE49-F238E27FC236}">
                <a16:creationId xmlns:a16="http://schemas.microsoft.com/office/drawing/2014/main" id="{8BB91098-2754-E349-A793-9D15048F8530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2922970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Freeform 11">
            <a:extLst>
              <a:ext uri="{FF2B5EF4-FFF2-40B4-BE49-F238E27FC236}">
                <a16:creationId xmlns:a16="http://schemas.microsoft.com/office/drawing/2014/main" id="{AC4503A5-AD67-CF47-B3A5-E56FCC7E8D29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4788791"/>
            <a:ext cx="627476" cy="599765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1" name="Freeform 9">
            <a:extLst>
              <a:ext uri="{FF2B5EF4-FFF2-40B4-BE49-F238E27FC236}">
                <a16:creationId xmlns:a16="http://schemas.microsoft.com/office/drawing/2014/main" id="{CBB3E28C-8603-1D41-B293-9DF5BFDFBCF5}"/>
              </a:ext>
            </a:extLst>
          </p:cNvPr>
          <p:cNvSpPr>
            <a:spLocks/>
          </p:cNvSpPr>
          <p:nvPr userDrawn="1"/>
        </p:nvSpPr>
        <p:spPr bwMode="auto">
          <a:xfrm>
            <a:off x="516525" y="3846500"/>
            <a:ext cx="627476" cy="599764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399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2_Title Slide Option 1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7440CF9C-9865-C14F-8547-FDEBF02D4683}"/>
              </a:ext>
            </a:extLst>
          </p:cNvPr>
          <p:cNvSpPr/>
          <p:nvPr userDrawn="1"/>
        </p:nvSpPr>
        <p:spPr>
          <a:xfrm>
            <a:off x="-1" y="0"/>
            <a:ext cx="12192001" cy="6868319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94B338F-AE2E-9142-8F9E-6626076CFC4A}"/>
              </a:ext>
            </a:extLst>
          </p:cNvPr>
          <p:cNvSpPr/>
          <p:nvPr userDrawn="1"/>
        </p:nvSpPr>
        <p:spPr>
          <a:xfrm>
            <a:off x="625922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358446"/>
            <a:ext cx="11125200" cy="787966"/>
          </a:xfrm>
        </p:spPr>
        <p:txBody>
          <a:bodyPr anchor="b">
            <a:noAutofit/>
          </a:bodyPr>
          <a:lstStyle>
            <a:lvl1pPr marL="0" algn="ctr">
              <a:defRPr sz="33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0"/>
          </p:nvPr>
        </p:nvSpPr>
        <p:spPr>
          <a:xfrm>
            <a:off x="768626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96F7DA9-1422-B349-80C8-F6098E551491}"/>
              </a:ext>
            </a:extLst>
          </p:cNvPr>
          <p:cNvSpPr/>
          <p:nvPr userDrawn="1"/>
        </p:nvSpPr>
        <p:spPr>
          <a:xfrm>
            <a:off x="3383980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1" name="Text Placeholder 4">
            <a:extLst>
              <a:ext uri="{FF2B5EF4-FFF2-40B4-BE49-F238E27FC236}">
                <a16:creationId xmlns:a16="http://schemas.microsoft.com/office/drawing/2014/main" id="{29E66F15-EB17-AD4A-9BEF-22D7AE04827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526684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64FFDAC1-065C-3646-A1C6-0E78782241E2}"/>
              </a:ext>
            </a:extLst>
          </p:cNvPr>
          <p:cNvSpPr/>
          <p:nvPr userDrawn="1"/>
        </p:nvSpPr>
        <p:spPr>
          <a:xfrm>
            <a:off x="6142038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26BA6EB9-9A1E-0E4F-B17C-1039D0C8AE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284742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8EFBF7C-6968-4148-B375-E409AE0A88DC}"/>
              </a:ext>
            </a:extLst>
          </p:cNvPr>
          <p:cNvSpPr/>
          <p:nvPr userDrawn="1"/>
        </p:nvSpPr>
        <p:spPr>
          <a:xfrm>
            <a:off x="8900096" y="3960813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738E026D-A054-7147-91B8-23B56B53467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042800" y="4638260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36A21DA-E9DA-8C45-801A-A9A90826C338}"/>
              </a:ext>
            </a:extLst>
          </p:cNvPr>
          <p:cNvSpPr/>
          <p:nvPr userDrawn="1"/>
        </p:nvSpPr>
        <p:spPr>
          <a:xfrm>
            <a:off x="508000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B7455404-DA79-C54C-8A77-FBCAC682E79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50704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3068BB9-E420-D745-8DC9-69A11E13608E}"/>
              </a:ext>
            </a:extLst>
          </p:cNvPr>
          <p:cNvSpPr/>
          <p:nvPr userDrawn="1"/>
        </p:nvSpPr>
        <p:spPr>
          <a:xfrm>
            <a:off x="3266058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9" name="Text Placeholder 4">
            <a:extLst>
              <a:ext uri="{FF2B5EF4-FFF2-40B4-BE49-F238E27FC236}">
                <a16:creationId xmlns:a16="http://schemas.microsoft.com/office/drawing/2014/main" id="{8875DCA5-9C96-ED49-B522-6FF06A33AAF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408762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B2DD266-D8D8-4141-8755-CE9D044B5253}"/>
              </a:ext>
            </a:extLst>
          </p:cNvPr>
          <p:cNvSpPr/>
          <p:nvPr userDrawn="1"/>
        </p:nvSpPr>
        <p:spPr>
          <a:xfrm>
            <a:off x="6024116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FD698468-EBF3-1C44-B0D1-3C24AE49087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166820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DCEE813-0741-CC41-958D-6ADED6ED43E4}"/>
              </a:ext>
            </a:extLst>
          </p:cNvPr>
          <p:cNvSpPr/>
          <p:nvPr userDrawn="1"/>
        </p:nvSpPr>
        <p:spPr>
          <a:xfrm>
            <a:off x="8782174" y="1319401"/>
            <a:ext cx="2482782" cy="246842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04E1351F-777F-3E48-809F-22D7CF35997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924878" y="1996848"/>
            <a:ext cx="2160104" cy="112643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16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636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27" grpId="0" animBg="1"/>
      <p:bldP spid="29" grpId="0" animBg="1"/>
      <p:bldP spid="32" grpId="0" animBg="1"/>
      <p:bldP spid="34" grpId="0" animBg="1"/>
      <p:bldP spid="36" grpId="0" animBg="1"/>
      <p:bldP spid="38" grpId="0" animBg="1"/>
      <p:bldP spid="40" grpId="0" animBg="1"/>
      <p:bldP spid="42" grpId="0" animBg="1"/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Pla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B187E1-9D4E-3847-8318-1DF406E4E76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0363" y="351693"/>
            <a:ext cx="11471275" cy="615461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95AD243-15AB-0A40-A83C-ACFE191B75C2}"/>
              </a:ext>
            </a:extLst>
          </p:cNvPr>
          <p:cNvSpPr/>
          <p:nvPr userDrawn="1"/>
        </p:nvSpPr>
        <p:spPr>
          <a:xfrm>
            <a:off x="360363" y="351692"/>
            <a:ext cx="11471275" cy="6154616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360363" y="2476559"/>
            <a:ext cx="11471275" cy="1767882"/>
          </a:xfrm>
        </p:spPr>
        <p:txBody>
          <a:bodyPr>
            <a:noAutofit/>
          </a:bodyPr>
          <a:lstStyle>
            <a:lvl1pPr marL="0" algn="ctr">
              <a:defRPr sz="6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360363" y="816939"/>
            <a:ext cx="11471275" cy="637287"/>
          </a:xfrm>
        </p:spPr>
        <p:txBody>
          <a:bodyPr anchor="ctr">
            <a:noAutofit/>
          </a:bodyPr>
          <a:lstStyle>
            <a:lvl1pPr marL="182880" indent="0" algn="ctr">
              <a:spcBef>
                <a:spcPts val="0"/>
              </a:spcBef>
              <a:buFontTx/>
              <a:buNone/>
              <a:defRPr sz="3200" b="1" baseline="0">
                <a:solidFill>
                  <a:schemeClr val="bg1"/>
                </a:solidFill>
                <a:latin typeface="+mn-lt"/>
                <a:cs typeface="Glegoo" pitchFamily="2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C1ED0E79-26C1-B248-89EC-66F36D8A0D3C}"/>
              </a:ext>
            </a:extLst>
          </p:cNvPr>
          <p:cNvSpPr>
            <a:spLocks/>
          </p:cNvSpPr>
          <p:nvPr userDrawn="1"/>
        </p:nvSpPr>
        <p:spPr bwMode="auto">
          <a:xfrm>
            <a:off x="5501395" y="4831309"/>
            <a:ext cx="1138410" cy="108813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0D1DB5DC-3ECA-FA44-905E-15ACAF4B8ECF}"/>
              </a:ext>
            </a:extLst>
          </p:cNvPr>
          <p:cNvSpPr>
            <a:spLocks/>
          </p:cNvSpPr>
          <p:nvPr userDrawn="1"/>
        </p:nvSpPr>
        <p:spPr bwMode="auto">
          <a:xfrm>
            <a:off x="6912751" y="4831309"/>
            <a:ext cx="1138410" cy="108813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Freeform 9">
            <a:extLst>
              <a:ext uri="{FF2B5EF4-FFF2-40B4-BE49-F238E27FC236}">
                <a16:creationId xmlns:a16="http://schemas.microsoft.com/office/drawing/2014/main" id="{CD1D295F-F7ED-D447-BC31-6D586338FD4C}"/>
              </a:ext>
            </a:extLst>
          </p:cNvPr>
          <p:cNvSpPr>
            <a:spLocks/>
          </p:cNvSpPr>
          <p:nvPr userDrawn="1"/>
        </p:nvSpPr>
        <p:spPr bwMode="auto">
          <a:xfrm>
            <a:off x="4090039" y="4831308"/>
            <a:ext cx="1138410" cy="108813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105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jectives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2F497B6-986D-804C-81F3-B7BE26DCF083}"/>
              </a:ext>
            </a:extLst>
          </p:cNvPr>
          <p:cNvSpPr/>
          <p:nvPr userDrawn="1"/>
        </p:nvSpPr>
        <p:spPr>
          <a:xfrm>
            <a:off x="-1588" y="0"/>
            <a:ext cx="1219358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reeform 7">
            <a:extLst>
              <a:ext uri="{FF2B5EF4-FFF2-40B4-BE49-F238E27FC236}">
                <a16:creationId xmlns:a16="http://schemas.microsoft.com/office/drawing/2014/main" id="{CD9FD14F-866B-CE48-9941-4F2304B4C46E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201136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Freeform 8">
            <a:extLst>
              <a:ext uri="{FF2B5EF4-FFF2-40B4-BE49-F238E27FC236}">
                <a16:creationId xmlns:a16="http://schemas.microsoft.com/office/drawing/2014/main" id="{70717FAF-6EEA-0D4B-9F85-3DB240679A7A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476091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Freeform 9">
            <a:extLst>
              <a:ext uri="{FF2B5EF4-FFF2-40B4-BE49-F238E27FC236}">
                <a16:creationId xmlns:a16="http://schemas.microsoft.com/office/drawing/2014/main" id="{9A5DF538-8BAA-4546-8249-1124F5FCC2EA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289401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Freeform 10">
            <a:extLst>
              <a:ext uri="{FF2B5EF4-FFF2-40B4-BE49-F238E27FC236}">
                <a16:creationId xmlns:a16="http://schemas.microsoft.com/office/drawing/2014/main" id="{3D993824-973D-7C4F-9EBA-880A7D66BFFE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5684838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11">
            <a:extLst>
              <a:ext uri="{FF2B5EF4-FFF2-40B4-BE49-F238E27FC236}">
                <a16:creationId xmlns:a16="http://schemas.microsoft.com/office/drawing/2014/main" id="{3EC16C0A-A32A-C44A-9BE1-D13D0DD8E7BB}"/>
              </a:ext>
            </a:extLst>
          </p:cNvPr>
          <p:cNvSpPr>
            <a:spLocks/>
          </p:cNvSpPr>
          <p:nvPr userDrawn="1"/>
        </p:nvSpPr>
        <p:spPr bwMode="auto">
          <a:xfrm>
            <a:off x="830263" y="383857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713291"/>
            <a:ext cx="11125200" cy="584789"/>
          </a:xfrm>
        </p:spPr>
        <p:txBody>
          <a:bodyPr>
            <a:noAutofit/>
          </a:bodyPr>
          <a:lstStyle>
            <a:lvl1pPr marL="0" algn="ctr">
              <a:defRPr sz="58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1638301" y="283586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1638301" y="375939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" name="Text Placeholder 4"/>
          <p:cNvSpPr>
            <a:spLocks noGrp="1"/>
          </p:cNvSpPr>
          <p:nvPr>
            <p:ph type="body" sz="quarter" idx="23"/>
          </p:nvPr>
        </p:nvSpPr>
        <p:spPr>
          <a:xfrm>
            <a:off x="1638301" y="5606457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1638301" y="191233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8" name="Text Placeholder 4"/>
          <p:cNvSpPr>
            <a:spLocks noGrp="1"/>
          </p:cNvSpPr>
          <p:nvPr>
            <p:ph type="body" sz="quarter" idx="22"/>
          </p:nvPr>
        </p:nvSpPr>
        <p:spPr>
          <a:xfrm>
            <a:off x="1638301" y="4682926"/>
            <a:ext cx="9885338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8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0821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jectives Option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8BB21E7-06DA-EB48-ABBE-2AE4753EB39F}"/>
              </a:ext>
            </a:extLst>
          </p:cNvPr>
          <p:cNvSpPr/>
          <p:nvPr userDrawn="1"/>
        </p:nvSpPr>
        <p:spPr>
          <a:xfrm>
            <a:off x="508000" y="390525"/>
            <a:ext cx="11125200" cy="152717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A45808E-35EF-5542-BDDD-D8F68893B782}"/>
              </a:ext>
            </a:extLst>
          </p:cNvPr>
          <p:cNvSpPr/>
          <p:nvPr userDrawn="1"/>
        </p:nvSpPr>
        <p:spPr>
          <a:xfrm>
            <a:off x="508000" y="2552700"/>
            <a:ext cx="3322638" cy="3303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795F482-83D3-9242-A0BD-90FA8A982523}"/>
              </a:ext>
            </a:extLst>
          </p:cNvPr>
          <p:cNvSpPr/>
          <p:nvPr userDrawn="1"/>
        </p:nvSpPr>
        <p:spPr>
          <a:xfrm>
            <a:off x="8267700" y="2552700"/>
            <a:ext cx="3322638" cy="3303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331901F-74D3-5B40-960F-970A3C8B14B9}"/>
              </a:ext>
            </a:extLst>
          </p:cNvPr>
          <p:cNvSpPr/>
          <p:nvPr userDrawn="1"/>
        </p:nvSpPr>
        <p:spPr>
          <a:xfrm>
            <a:off x="4387850" y="2552700"/>
            <a:ext cx="3322638" cy="330358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856701"/>
            <a:ext cx="11125200" cy="584789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49357" y="3564835"/>
            <a:ext cx="3021496" cy="119766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A9ECE79-3623-1742-B02D-0EF962C6922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15131" y="3564835"/>
            <a:ext cx="3034748" cy="119766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F5159A3A-4068-1E45-96E8-79A4A1FDA76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505739" y="3564835"/>
            <a:ext cx="3048000" cy="1197665"/>
          </a:xfrm>
        </p:spPr>
        <p:txBody>
          <a:bodyPr anchor="ctr">
            <a:no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2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968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dule Title Option 1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D73E3C-5E60-2441-9C1C-2FD2C9604D75}"/>
              </a:ext>
            </a:extLst>
          </p:cNvPr>
          <p:cNvSpPr/>
          <p:nvPr userDrawn="1"/>
        </p:nvSpPr>
        <p:spPr>
          <a:xfrm>
            <a:off x="508000" y="390525"/>
            <a:ext cx="11125200" cy="152717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893277"/>
            <a:ext cx="11125200" cy="584789"/>
          </a:xfrm>
        </p:spPr>
        <p:txBody>
          <a:bodyPr>
            <a:noAutofit/>
          </a:bodyPr>
          <a:lstStyle>
            <a:lvl1pPr marL="0" algn="ctr">
              <a:defRPr sz="52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16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dule Title Option 2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5F7F835-DAC2-214C-A864-CEAE615374F0}"/>
              </a:ext>
            </a:extLst>
          </p:cNvPr>
          <p:cNvSpPr/>
          <p:nvPr userDrawn="1"/>
        </p:nvSpPr>
        <p:spPr>
          <a:xfrm>
            <a:off x="0" y="0"/>
            <a:ext cx="1217295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B3D2A36-C834-944C-B484-0557693020A6}"/>
              </a:ext>
            </a:extLst>
          </p:cNvPr>
          <p:cNvSpPr/>
          <p:nvPr userDrawn="1"/>
        </p:nvSpPr>
        <p:spPr>
          <a:xfrm>
            <a:off x="220663" y="700088"/>
            <a:ext cx="5489575" cy="5457825"/>
          </a:xfrm>
          <a:prstGeom prst="ellipse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Freeform 8">
            <a:extLst>
              <a:ext uri="{FF2B5EF4-FFF2-40B4-BE49-F238E27FC236}">
                <a16:creationId xmlns:a16="http://schemas.microsoft.com/office/drawing/2014/main" id="{04E32299-C0AC-0E46-9874-4681EE319FE5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1787525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" name="Freeform 9">
            <a:extLst>
              <a:ext uri="{FF2B5EF4-FFF2-40B4-BE49-F238E27FC236}">
                <a16:creationId xmlns:a16="http://schemas.microsoft.com/office/drawing/2014/main" id="{CB86CF74-4F4C-F64E-936A-F3F3252F74D1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2716213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5" name="Freeform 10">
            <a:extLst>
              <a:ext uri="{FF2B5EF4-FFF2-40B4-BE49-F238E27FC236}">
                <a16:creationId xmlns:a16="http://schemas.microsoft.com/office/drawing/2014/main" id="{B875EAA0-4721-CB4D-A35B-37CDBFED00D4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3644900"/>
            <a:ext cx="503237" cy="481013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Freeform 11">
            <a:extLst>
              <a:ext uri="{FF2B5EF4-FFF2-40B4-BE49-F238E27FC236}">
                <a16:creationId xmlns:a16="http://schemas.microsoft.com/office/drawing/2014/main" id="{82864287-1380-A64F-A391-FF65C7D04F93}"/>
              </a:ext>
            </a:extLst>
          </p:cNvPr>
          <p:cNvSpPr>
            <a:spLocks/>
          </p:cNvSpPr>
          <p:nvPr userDrawn="1"/>
        </p:nvSpPr>
        <p:spPr bwMode="auto">
          <a:xfrm>
            <a:off x="6189663" y="4573588"/>
            <a:ext cx="503237" cy="481012"/>
          </a:xfrm>
          <a:custGeom>
            <a:avLst/>
            <a:gdLst>
              <a:gd name="T0" fmla="*/ 180818334 w 1691"/>
              <a:gd name="T1" fmla="*/ 65990893 h 1610"/>
              <a:gd name="T2" fmla="*/ 111700816 w 1691"/>
              <a:gd name="T3" fmla="*/ 65990893 h 1610"/>
              <a:gd name="T4" fmla="*/ 90730244 w 1691"/>
              <a:gd name="T5" fmla="*/ 0 h 1610"/>
              <a:gd name="T6" fmla="*/ 69010690 w 1691"/>
              <a:gd name="T7" fmla="*/ 65668372 h 1610"/>
              <a:gd name="T8" fmla="*/ 0 w 1691"/>
              <a:gd name="T9" fmla="*/ 65453358 h 1610"/>
              <a:gd name="T10" fmla="*/ 641856 w 1691"/>
              <a:gd name="T11" fmla="*/ 65990893 h 1610"/>
              <a:gd name="T12" fmla="*/ 0 w 1691"/>
              <a:gd name="T13" fmla="*/ 65990893 h 1610"/>
              <a:gd name="T14" fmla="*/ 55850408 w 1691"/>
              <a:gd name="T15" fmla="*/ 106617260 h 1610"/>
              <a:gd name="T16" fmla="*/ 34665883 w 1691"/>
              <a:gd name="T17" fmla="*/ 172715362 h 1610"/>
              <a:gd name="T18" fmla="*/ 90516292 w 1691"/>
              <a:gd name="T19" fmla="*/ 131981787 h 1610"/>
              <a:gd name="T20" fmla="*/ 145938796 w 1691"/>
              <a:gd name="T21" fmla="*/ 172930376 h 1610"/>
              <a:gd name="T22" fmla="*/ 124861098 w 1691"/>
              <a:gd name="T23" fmla="*/ 106831975 h 1610"/>
              <a:gd name="T24" fmla="*/ 180818334 w 1691"/>
              <a:gd name="T25" fmla="*/ 65990893 h 1610"/>
              <a:gd name="T26" fmla="*/ 127107743 w 1691"/>
              <a:gd name="T27" fmla="*/ 146921104 h 1610"/>
              <a:gd name="T28" fmla="*/ 90302340 w 1691"/>
              <a:gd name="T29" fmla="*/ 119836761 h 1610"/>
              <a:gd name="T30" fmla="*/ 53282686 w 1691"/>
              <a:gd name="T31" fmla="*/ 146921104 h 1610"/>
              <a:gd name="T32" fmla="*/ 67512728 w 1691"/>
              <a:gd name="T33" fmla="*/ 103177926 h 1610"/>
              <a:gd name="T34" fmla="*/ 30493075 w 1691"/>
              <a:gd name="T35" fmla="*/ 76093582 h 1610"/>
              <a:gd name="T36" fmla="*/ 30920979 w 1691"/>
              <a:gd name="T37" fmla="*/ 76093582 h 1610"/>
              <a:gd name="T38" fmla="*/ 30279123 w 1691"/>
              <a:gd name="T39" fmla="*/ 75663852 h 1610"/>
              <a:gd name="T40" fmla="*/ 76072000 w 1691"/>
              <a:gd name="T41" fmla="*/ 75878866 h 1610"/>
              <a:gd name="T42" fmla="*/ 90516292 w 1691"/>
              <a:gd name="T43" fmla="*/ 32135688 h 1610"/>
              <a:gd name="T44" fmla="*/ 104532382 w 1691"/>
              <a:gd name="T45" fmla="*/ 76093582 h 1610"/>
              <a:gd name="T46" fmla="*/ 150539508 w 1691"/>
              <a:gd name="T47" fmla="*/ 76093582 h 1610"/>
              <a:gd name="T48" fmla="*/ 113305903 w 1691"/>
              <a:gd name="T49" fmla="*/ 103392940 h 1610"/>
              <a:gd name="T50" fmla="*/ 127107743 w 1691"/>
              <a:gd name="T51" fmla="*/ 146921104 h 161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1691" h="1610">
                <a:moveTo>
                  <a:pt x="1690" y="614"/>
                </a:moveTo>
                <a:lnTo>
                  <a:pt x="1044" y="614"/>
                </a:lnTo>
                <a:lnTo>
                  <a:pt x="848" y="0"/>
                </a:lnTo>
                <a:lnTo>
                  <a:pt x="645" y="611"/>
                </a:lnTo>
                <a:lnTo>
                  <a:pt x="0" y="609"/>
                </a:lnTo>
                <a:lnTo>
                  <a:pt x="6" y="614"/>
                </a:lnTo>
                <a:lnTo>
                  <a:pt x="0" y="614"/>
                </a:lnTo>
                <a:lnTo>
                  <a:pt x="522" y="992"/>
                </a:lnTo>
                <a:lnTo>
                  <a:pt x="324" y="1607"/>
                </a:lnTo>
                <a:lnTo>
                  <a:pt x="846" y="1228"/>
                </a:lnTo>
                <a:lnTo>
                  <a:pt x="1364" y="1609"/>
                </a:lnTo>
                <a:lnTo>
                  <a:pt x="1167" y="994"/>
                </a:lnTo>
                <a:lnTo>
                  <a:pt x="1690" y="614"/>
                </a:lnTo>
                <a:close/>
                <a:moveTo>
                  <a:pt x="1188" y="1367"/>
                </a:moveTo>
                <a:lnTo>
                  <a:pt x="844" y="1115"/>
                </a:lnTo>
                <a:lnTo>
                  <a:pt x="498" y="1367"/>
                </a:lnTo>
                <a:lnTo>
                  <a:pt x="631" y="960"/>
                </a:lnTo>
                <a:lnTo>
                  <a:pt x="285" y="708"/>
                </a:lnTo>
                <a:lnTo>
                  <a:pt x="289" y="708"/>
                </a:lnTo>
                <a:lnTo>
                  <a:pt x="283" y="704"/>
                </a:lnTo>
                <a:lnTo>
                  <a:pt x="711" y="706"/>
                </a:lnTo>
                <a:lnTo>
                  <a:pt x="846" y="299"/>
                </a:lnTo>
                <a:lnTo>
                  <a:pt x="977" y="708"/>
                </a:lnTo>
                <a:lnTo>
                  <a:pt x="1407" y="708"/>
                </a:lnTo>
                <a:lnTo>
                  <a:pt x="1059" y="962"/>
                </a:lnTo>
                <a:lnTo>
                  <a:pt x="1188" y="13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9491" y="2452256"/>
            <a:ext cx="5084618" cy="1925780"/>
          </a:xfrm>
        </p:spPr>
        <p:txBody>
          <a:bodyPr>
            <a:noAutofit/>
          </a:bodyPr>
          <a:lstStyle>
            <a:lvl1pPr marL="0" algn="ctr">
              <a:defRPr sz="36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7"/>
          </p:nvPr>
        </p:nvSpPr>
        <p:spPr>
          <a:xfrm>
            <a:off x="6969458" y="2636890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8"/>
          </p:nvPr>
        </p:nvSpPr>
        <p:spPr>
          <a:xfrm>
            <a:off x="6969458" y="3564425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6969458" y="1709355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9"/>
          </p:nvPr>
        </p:nvSpPr>
        <p:spPr>
          <a:xfrm>
            <a:off x="6969458" y="4491960"/>
            <a:ext cx="4663741" cy="637287"/>
          </a:xfrm>
        </p:spPr>
        <p:txBody>
          <a:bodyPr anchor="ctr">
            <a:noAutofit/>
          </a:bodyPr>
          <a:lstStyle>
            <a:lvl1pPr marL="182880" indent="0" algn="l">
              <a:spcBef>
                <a:spcPts val="0"/>
              </a:spcBef>
              <a:buFontTx/>
              <a:buNone/>
              <a:defRPr sz="2300" b="0" baseline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sz="2800"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 sz="2800"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 sz="2800"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0626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1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C5EC5E4-83ED-514F-853E-AB724778CD15}"/>
              </a:ext>
            </a:extLst>
          </p:cNvPr>
          <p:cNvSpPr/>
          <p:nvPr userDrawn="1"/>
        </p:nvSpPr>
        <p:spPr>
          <a:xfrm>
            <a:off x="515938" y="358775"/>
            <a:ext cx="11125200" cy="611822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0FD9902-EDC6-AD4E-A5CD-9FBCAF7DE6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625" y="461317"/>
            <a:ext cx="10008359" cy="1211047"/>
          </a:xfrm>
        </p:spPr>
        <p:txBody>
          <a:bodyPr>
            <a:noAutofit/>
          </a:bodyPr>
          <a:lstStyle>
            <a:lvl1pPr marL="0" algn="l">
              <a:defRPr sz="57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67DDD03F-8E78-EA4B-A5F1-C9F6D3307B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3623" y="1874520"/>
            <a:ext cx="10008361" cy="4360024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1374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2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1CB33-1443-DA46-9095-750894B820AA}"/>
              </a:ext>
            </a:extLst>
          </p:cNvPr>
          <p:cNvSpPr/>
          <p:nvPr userDrawn="1"/>
        </p:nvSpPr>
        <p:spPr>
          <a:xfrm>
            <a:off x="515938" y="358775"/>
            <a:ext cx="11125200" cy="6118225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BFA4A0F-E771-C44B-8EF4-6CEFA69A8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625" y="461317"/>
            <a:ext cx="10008359" cy="1211047"/>
          </a:xfrm>
        </p:spPr>
        <p:txBody>
          <a:bodyPr>
            <a:noAutofit/>
          </a:bodyPr>
          <a:lstStyle>
            <a:lvl1pPr marL="0" algn="l">
              <a:defRPr sz="57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6DBDA52E-DB09-F640-94B1-63297BC08D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3623" y="1874520"/>
            <a:ext cx="10008361" cy="1988820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EA88D9A0-D97F-B34B-A821-D51EEB1F01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73623" y="4057650"/>
            <a:ext cx="10008361" cy="1988820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237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age Title 3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F370304-2217-994C-AAB1-D32CE625EDA7}"/>
              </a:ext>
            </a:extLst>
          </p:cNvPr>
          <p:cNvSpPr/>
          <p:nvPr userDrawn="1"/>
        </p:nvSpPr>
        <p:spPr>
          <a:xfrm>
            <a:off x="542925" y="366523"/>
            <a:ext cx="11125200" cy="6096000"/>
          </a:xfrm>
          <a:prstGeom prst="rect">
            <a:avLst/>
          </a:prstGeom>
          <a:gradFill flip="none" rotWithShape="1">
            <a:gsLst>
              <a:gs pos="0">
                <a:schemeClr val="accent5">
                  <a:alpha val="73000"/>
                </a:schemeClr>
              </a:gs>
              <a:gs pos="100000">
                <a:schemeClr val="accent5">
                  <a:lumMod val="50000"/>
                  <a:alpha val="83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E9BDE16-B340-7542-9280-7D4837E5A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625" y="461317"/>
            <a:ext cx="10008359" cy="1211047"/>
          </a:xfrm>
        </p:spPr>
        <p:txBody>
          <a:bodyPr>
            <a:noAutofit/>
          </a:bodyPr>
          <a:lstStyle>
            <a:lvl1pPr marL="0" algn="l">
              <a:defRPr sz="5700" b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F3504CB2-C36C-4847-80A6-049FBE75C5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73623" y="1874520"/>
            <a:ext cx="4855845" cy="4360024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4765BE69-5D34-4B4C-B9F0-4645314AC87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26139" y="1874520"/>
            <a:ext cx="4855845" cy="4360024"/>
          </a:xfrm>
        </p:spPr>
        <p:txBody>
          <a:bodyPr numCol="1" spcCol="182880">
            <a:normAutofit/>
          </a:bodyPr>
          <a:lstStyle>
            <a:lvl1pPr marL="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 marL="9144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 marL="13716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4pPr>
            <a:lvl5pPr marL="1828800" indent="0">
              <a:lnSpc>
                <a:spcPct val="100000"/>
              </a:lnSpc>
              <a:buFontTx/>
              <a:buNone/>
              <a:defRPr sz="2000" b="1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6502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D1C1A299-D8D3-684F-907C-2CDEC1AD50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FA0D0651-86F5-D44D-B5E6-CBD1D6869B6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47D4A8-B509-9F41-95E2-FA9222474A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43458A7-00DB-2F4D-A10D-863E6495F149}" type="datetimeFigureOut">
              <a:rPr lang="en-US"/>
              <a:pPr>
                <a:defRPr/>
              </a:pPr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BBAED-22F8-C546-AC32-8B7E19298D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0B6A8-315C-1D47-8330-9680D2C2B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84B6B05-D73D-1A49-8C93-5682AA1886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20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  <p:sldLayoutId id="2147483933" r:id="rId12"/>
    <p:sldLayoutId id="2147483934" r:id="rId13"/>
    <p:sldLayoutId id="2147483935" r:id="rId14"/>
    <p:sldLayoutId id="2147483936" r:id="rId15"/>
    <p:sldLayoutId id="2147483937" r:id="rId16"/>
    <p:sldLayoutId id="2147483938" r:id="rId17"/>
    <p:sldLayoutId id="2147483939" r:id="rId18"/>
    <p:sldLayoutId id="2147483940" r:id="rId19"/>
    <p:sldLayoutId id="2147483941" r:id="rId20"/>
    <p:sldLayoutId id="2147483942" r:id="rId21"/>
    <p:sldLayoutId id="2147483943" r:id="rId22"/>
    <p:sldLayoutId id="2147483944" r:id="rId23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svg.org/vote-at-elections-icon-vector-image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flickr.com/photos/lwr/5791537819/" TargetMode="Externa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2">
            <a:extLst>
              <a:ext uri="{FF2B5EF4-FFF2-40B4-BE49-F238E27FC236}">
                <a16:creationId xmlns:a16="http://schemas.microsoft.com/office/drawing/2014/main" id="{26569B9A-5FC2-8040-BF84-F3F35E2950E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590925" y="2346325"/>
            <a:ext cx="4983163" cy="584200"/>
          </a:xfrm>
        </p:spPr>
        <p:txBody>
          <a:bodyPr/>
          <a:lstStyle/>
          <a:p>
            <a:pPr eaLnBrk="1" hangingPunct="1"/>
            <a:r>
              <a:rPr lang="en-US" altLang="en-US" dirty="0" err="1"/>
              <a:t>FaunAid</a:t>
            </a:r>
            <a:endParaRPr lang="en-US" altLang="en-US" dirty="0"/>
          </a:p>
        </p:txBody>
      </p:sp>
      <p:sp>
        <p:nvSpPr>
          <p:cNvPr id="28674" name="Subtitle 3">
            <a:extLst>
              <a:ext uri="{FF2B5EF4-FFF2-40B4-BE49-F238E27FC236}">
                <a16:creationId xmlns:a16="http://schemas.microsoft.com/office/drawing/2014/main" id="{53C3E4A7-412A-9C43-80F1-77487C4A7563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590924" y="4476433"/>
            <a:ext cx="4983163" cy="538162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Glegoo" pitchFamily="2" charset="0"/>
                <a:cs typeface="Glegoo" pitchFamily="2" charset="0"/>
              </a:rPr>
              <a:t>Nadia Shabeer </a:t>
            </a:r>
          </a:p>
          <a:p>
            <a:pPr eaLnBrk="1" hangingPunct="1"/>
            <a:r>
              <a:rPr lang="en-US" altLang="en-US" dirty="0">
                <a:ea typeface="Glegoo" pitchFamily="2" charset="0"/>
                <a:cs typeface="Glegoo" pitchFamily="2" charset="0"/>
              </a:rPr>
              <a:t>&amp;</a:t>
            </a:r>
          </a:p>
          <a:p>
            <a:r>
              <a:rPr lang="en-US" dirty="0"/>
              <a:t>Fatema</a:t>
            </a:r>
            <a:r>
              <a:rPr lang="en-US" b="1" i="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dirty="0"/>
              <a:t>Ali</a:t>
            </a:r>
            <a:r>
              <a:rPr lang="en-US" b="1" i="0" dirty="0">
                <a:solidFill>
                  <a:srgbClr val="FFFFFF"/>
                </a:solidFill>
                <a:effectLst/>
                <a:latin typeface="Segoe UI" panose="020B0502040204020203" pitchFamily="34" charset="0"/>
              </a:rPr>
              <a:t> </a:t>
            </a:r>
            <a:r>
              <a:rPr lang="en-US" dirty="0" err="1"/>
              <a:t>Alyafei</a:t>
            </a:r>
            <a:endParaRPr lang="en-US" dirty="0"/>
          </a:p>
          <a:p>
            <a:pPr eaLnBrk="1" hangingPunct="1"/>
            <a:r>
              <a:rPr lang="en-US" altLang="en-US" dirty="0">
                <a:ea typeface="Glegoo" pitchFamily="2" charset="0"/>
                <a:cs typeface="Glegoo" pitchFamily="2" charset="0"/>
              </a:rPr>
              <a:t> 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ADFEAA42-E8AB-EEE3-1CAA-DF9F96C230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0924" y="1281271"/>
            <a:ext cx="49831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200" b="0" kern="120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altLang="en-US" sz="4400" b="1" dirty="0"/>
              <a:t>Group 4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FAFCF-4F36-8FB1-30E4-9FDBA9D7A9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Save an Animal, Earn a  Friend</a:t>
            </a:r>
            <a:endParaRPr lang="en-AE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D5B81E-5A06-B1FF-0337-7A6C8484CD8F}"/>
              </a:ext>
            </a:extLst>
          </p:cNvPr>
          <p:cNvSpPr txBox="1">
            <a:spLocks/>
          </p:cNvSpPr>
          <p:nvPr/>
        </p:nvSpPr>
        <p:spPr bwMode="auto">
          <a:xfrm>
            <a:off x="274320" y="1848317"/>
            <a:ext cx="11125200" cy="214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00" b="0" kern="120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dirty="0"/>
              <a:t>Fauna + Aid = </a:t>
            </a:r>
            <a:r>
              <a:rPr lang="en-US" dirty="0" err="1"/>
              <a:t>Faun</a:t>
            </a:r>
            <a:r>
              <a:rPr lang="en-US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Aid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A3B4D53-DDAC-116F-3D13-8E514798360B}"/>
              </a:ext>
            </a:extLst>
          </p:cNvPr>
          <p:cNvSpPr txBox="1">
            <a:spLocks/>
          </p:cNvSpPr>
          <p:nvPr/>
        </p:nvSpPr>
        <p:spPr bwMode="auto">
          <a:xfrm>
            <a:off x="1137920" y="5111283"/>
            <a:ext cx="3982720" cy="130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00" b="0" kern="120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sz="3200" dirty="0"/>
              <a:t>(Means Animal)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6F68A1B-0331-3459-F580-8B8A12DCCAAA}"/>
              </a:ext>
            </a:extLst>
          </p:cNvPr>
          <p:cNvSpPr txBox="1">
            <a:spLocks/>
          </p:cNvSpPr>
          <p:nvPr/>
        </p:nvSpPr>
        <p:spPr bwMode="auto">
          <a:xfrm>
            <a:off x="3992880" y="5111283"/>
            <a:ext cx="3982720" cy="1300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0"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5200" b="0" kern="120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sz="3200" dirty="0"/>
              <a:t>(Means Help)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B2A8B5E-AA31-6CD4-CF9B-363233EAC816}"/>
              </a:ext>
            </a:extLst>
          </p:cNvPr>
          <p:cNvCxnSpPr>
            <a:cxnSpLocks/>
          </p:cNvCxnSpPr>
          <p:nvPr/>
        </p:nvCxnSpPr>
        <p:spPr>
          <a:xfrm>
            <a:off x="3129280" y="3342640"/>
            <a:ext cx="0" cy="2144563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0EC6496-D178-517E-95E7-FA3D3B4D681D}"/>
              </a:ext>
            </a:extLst>
          </p:cNvPr>
          <p:cNvCxnSpPr>
            <a:cxnSpLocks/>
          </p:cNvCxnSpPr>
          <p:nvPr/>
        </p:nvCxnSpPr>
        <p:spPr>
          <a:xfrm>
            <a:off x="5445760" y="3251200"/>
            <a:ext cx="0" cy="2144563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4015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B64E1-2EDF-D1AC-47FF-AF1F7A7BC8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8000" y="670560"/>
            <a:ext cx="11125200" cy="975360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latin typeface="Algerian" panose="04020705040A02060702" pitchFamily="82" charset="0"/>
              </a:rPr>
              <a:t>Prove me Wrong</a:t>
            </a:r>
            <a:endParaRPr lang="en-AE" sz="5400" dirty="0">
              <a:latin typeface="Algerian" panose="04020705040A02060702" pitchFamily="8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2426E-E00D-B07B-61AC-4E5F27492C0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numCol="1">
            <a:normAutofit lnSpcReduction="10000"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( concept missing) {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document.write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(“</a:t>
            </a:r>
            <a:r>
              <a:rPr lang="en-US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GET A CHOCOLATE!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”);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A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</a:p>
          <a:p>
            <a:r>
              <a:rPr lang="en-A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A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document.write</a:t>
            </a:r>
            <a:r>
              <a:rPr lang="en-A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(“</a:t>
            </a:r>
            <a:r>
              <a:rPr lang="en-AE" sz="2800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en-AE" sz="2800" dirty="0">
                <a:solidFill>
                  <a:schemeClr val="accent2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Murad gets the chocolates</a:t>
            </a:r>
            <a:r>
              <a:rPr lang="en-A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”);</a:t>
            </a:r>
          </a:p>
          <a:p>
            <a:r>
              <a:rPr lang="en-A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AE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window.alert</a:t>
            </a:r>
            <a:r>
              <a:rPr lang="en-A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(“</a:t>
            </a:r>
            <a:r>
              <a:rPr lang="en-AE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AE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AE" sz="28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en-AE" sz="2800" dirty="0">
                <a:solidFill>
                  <a:schemeClr val="accent6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not a bribe</a:t>
            </a:r>
            <a:r>
              <a:rPr lang="en-A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”);</a:t>
            </a:r>
          </a:p>
          <a:p>
            <a:r>
              <a:rPr lang="en-AE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591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6C41C-0168-AD24-0F5E-337CF74281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VOTE FOR </a:t>
            </a:r>
            <a:endParaRPr lang="en-A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C4E42D-B4FC-BE9C-8697-E93117F02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14142" y="4207716"/>
            <a:ext cx="4763716" cy="709724"/>
          </a:xfrm>
        </p:spPr>
        <p:txBody>
          <a:bodyPr/>
          <a:lstStyle/>
          <a:p>
            <a:r>
              <a:rPr lang="en-US" sz="6600" dirty="0"/>
              <a:t>GROUP 4</a:t>
            </a:r>
            <a:endParaRPr lang="en-AE" sz="6600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87FA9C62-85DB-EED1-F96D-BA1EEAF5E0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15445" y="462490"/>
            <a:ext cx="1620310" cy="1620310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2D8E6002-3E15-B241-2AD8-21B4D1A3F6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756245" y="4775200"/>
            <a:ext cx="1620310" cy="1620310"/>
          </a:xfrm>
          <a:prstGeom prst="rect">
            <a:avLst/>
          </a:prstGeom>
        </p:spPr>
      </p:pic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74142260-913B-0914-4F6C-FA91D54159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756245" y="462490"/>
            <a:ext cx="1620310" cy="1620310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A580E8AB-DD28-C794-10B5-F755056F8D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45715" y="4775200"/>
            <a:ext cx="1620310" cy="16203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57F7F8-2E8C-1B2E-E552-BC6D61753E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64821" y="2460930"/>
            <a:ext cx="1936139" cy="193613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0573AEF-9B65-EA41-CDD6-2F1039EA69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9618650" y="2460929"/>
            <a:ext cx="1936139" cy="1936139"/>
          </a:xfrm>
          <a:prstGeom prst="rect">
            <a:avLst/>
          </a:prstGeom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id="{F766D710-CE2F-B843-6FD3-81BF2A8F7D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94695" y="1091128"/>
            <a:ext cx="49831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200" b="0" kern="120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r>
              <a:rPr lang="en-US" altLang="en-US"/>
              <a:t>FaunAid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062032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LAYERS_CUSTOMIZATION" val="UEsDBBQAAgAIAM1m2EZaf7mZOgQAAOEOAAAdAAAAdW5pdmVyc2FsL2NvbW1vbl9tZXNzYWdlcy5sbmetV/9u2zYQ/r9A34EQUGADtrQd0KIYEge0xNhCZMmV6DjZDwiMxNhEKDGTKLfZX32aPtieZEfKbuymg6R0gG2YtO+7091335HHpx8LiTa8qoUqT5zXR68cxMtM5aJcnTgLevbzOwfVmpU5k6rkJ06pHHQ6ev7sWLJy1bAVh+/PnyF0XPC6hmU9MquHNRL5iTMfp240m+PwKg2iSZSO/YkzclVxx8p7FKiV+qP64Ze37z6+fvP2x+OXW8s+QMkMB8EhFLJIb171AAppHAUpoJEgDckldUbmc5hdtKCBHxJntP0yzHoekwtnZD477RZxTEKaJoHvkdRP0jCiNhcBocRzRleqQWu24UgrtBH8A9JrDpXUouKoliK3P2QKNsqGdznzohn2wzQmCY19l/pR6IwSVVX3P1lY1ui1qsBdjXJRs2vJc+sTOGN/v6t4Da6ZBk4heOm1gH+qgonyqNN1jJd+OElpFAVJSkJvt+OMSJkjr2LGzUCUGCckBoCK1bx6gm1qWWbNEZZyGMLUn0wDeFMTwlSs1hLeemgccwI1mPOyywo4QmJgV5Iso9gzSQNXiKE7VtcfVJUf8GO/UF3AfuhGQEGX7oFTg7EDhhoLUI6q4pnuApuRJMETko6jSyAy9F00xCI6h3Y7H2JxRRJoEZJ02YT4wp9gQ3jTYjv+7/orY4bO8h6xLAM7k76NUE0NOyal0AW20+phXhLyfgFV83HwjS5uASGxtl4rseEQQpV3swc0xSWe4c/7hf9beob9gHgpEMqLlim1YmecMZCHUmnEpFTmAcAvyzeszDi65hlrgPD38Ldc5PZvptg2kr8a8TdieistL7aqFHrk8sXRwNAOhOxxhEVTQ3ha8+JOd7neC/8pURhi/2cIfR59oP+kbdaxDx0wFqq/BQF5NoIEiir7W/nhGTiatz0PouCXNwN8htEWIFToqRgXkKqDEC4ghQPsl2Sc+BSG7ZJf10J3zjFb2bZA3y5qBgcHyTV/KOw1v1HQE5KzTTvOQNZspTsLujctD7SH+jSAkEMAXLUjESClKCD+vAfmYkZ2GWgl4+BJlqqRuW1RKW6tbEBum4I/nsM3lSrsrmT1jrytap1+TxTtw8Wt0/mAeZIQHLvT1MWhS8wRzjSN7GkEXDQxBTRJAzw25kDKgulsDVp5o5oy7wnUnsI8coYBbJvShLMqW//z6XNPjK8iaXfRdvfXQSDQYUaIyBew30Olef1nFwjF40M7u+hjtT217ux6HmKpD3T4X06HrNX0QhWwddTtF9i2LRqmFLvTGRAysfxTTZV1j959hBmOz0FU7PnKGc1YdQuKRJWSg1Bsqg0B9TDvDxeHRktR8iG236fp5oGpP0+x59lbFDSfFNltO7xyOCtm2+uUhOtUXzB3ikMQvK/weC70QEA7I3byAo3erh/afPN4ZHxZ1fYyevxy7276L1BLAwQUAAIACADNZthGmd7J2s4DAAAxDwAAJwAAAHVuaXZlcnNhbC9mbGFzaF9wdWJsaXNoaW5nX3NldHRpbmdzLnhtbNVXX3PaRhB/51PcqJPHIDu1a4cReDy2GDPBQJDcJtPpeA7dgq4+3am6E4Q89dPkg/WTdE9nYwg4Fc244w4PoNXub//9do8Lzj5lgsyh0FzJtnfYPPAIyEQxLmdt7ybuvj71iDZUMiqUhLYnlUfOOo0gLyeC6zQCY1BVE4SRupWbtpcak7d8f7FYNLnOC/tWidIgvm4mKvPzAjRIA4WfC7rEL7PMQXudRoOQwImuFSsFEM4wBMltdFR0BdWp5zu1CU3uZoUqJbtQQhWkmE3a3g+n5/bzoOOgLnkG0ianOyi0YtOijHEbDxUR/wwkBT5LMfCTI48sODNp23tzZFFQ299GqbBdDtSiXChMRpp7+AwMZdRQ9+j8Gfhk9IPAidhS0ownMb4hNv+2dxnfRv3eZXg7GMZhdHsVX/ddDHsYxeGHeA+juBf3w33068JffRyF435v8O42Hg77cW/0aIUV3ShI4G9WLMDKqrJIYFWwwKRlNpGUCyTbV2XUYJCughYziFWXYxOnVGjwyO85zN6XVHCzRFYfIKvvAPJznUNixrZtbc8UJXiPcA4QA8Nerihx/HZFiZPTjdR95/0xrZ1RBtQYmqRIHpRVoQX+uuhBbarkRmr2mUyUYKuEIJsAG9AM1kYiuuOyi5qHHpliEwSmel5wKjzCDaaerIx1OdGGm2oIu+uaBLFw2IFcR1ulSFJa6I2Kr6puiZ90fh0oA/o3Vwonekr1F1UKRpaqJILfATGKYJvLDH+lQNaHiUwLlVVSHHdDtOAY3JzDAthZHUcf0UVWoiVumlyAcR7+KPlnMoGpKhAX6Bx3Esq5dvjNvYBzqvUjKH2I8ZUbkd7gMvzwyiZI2ZzKZE9w5AZkuXkOfIq5S4UuhFBYzTUIrExCSw1VfxhnlVqdNGv7Tum8arptZAWK7eYYj8PEFwmymMsS6gImVBIlxZLQBDeFthSac1VqlDiyOGj9rwJ0poTLKtQZDhs6KxgUddAODt/8eHT808np21bT/+vPL6+/aXS/PUeCWm9ufV48uZ7rWX21pP/B6Buresu2q4rMMpRtOd19/Nyvye1FEvh2we3ed9VafonrLgrPxxdXZBxGN/04atUhw0ARLFiSIpum9s9KHZvhTYztCOuojsbhz7XCwL7UmoQwqgU3rJXHuzpaY3cMjNaOgFoh4A6fuQMDt7jgGUdW/i/G86lJ+f7J/k+m87v+jbjRfqbpBFokKXb02Vjw4rffc5b3JVXMPa3uDxsXhsDfeTWzbzIueYZ1tKf76j7XOT46wCvIzleNBqJtXnM7jb8BUEsDBBQAAgAIAM1m2EY6Kj9OugIAAFgKAAAhAAAAdW5pdmVyc2FsL2ZsYXNoX3NraW5fc2V0dGluZ3MueG1slVbbTuMwEH3nK6rue8Ney0qmEpSuhNRdECDenWSaWHXsyJ6U7d+v7TjEbhua7QipnjnHc/UUordMLC4mE5JJLtUzIDJRaKvpdBOWX0/TBlGKWSYFgsCZkKqifLr49Mt9SOKQ51hyB2osZ0Mz6N3M3WcMxfv4PrcyRMhkVVOxX8tCzlKabQslG5GfDa3c16A4E1uDvPw5X64GHXCm8R6himJaXVkZR6kVaA02pB8rK2dZnKbAO0+X7jOS07v6OPsD2o5pho5289nKEK2mBcRFvrqxMowX5va4K3MrHxMQ/qKBfv1iZRDK6R5UfPndNyuDDFk39f/MSK1kYQsacz5u4juHS5qb52ejurRylmATso7OdsGXx+V6F4D81/DdE/tcleSPtq4HC8E2PeWwQNUASbpTa9OlfHto0LyPzh5qesyjifmRNhoWG8q1h/XKHvgEb0zkIcpresir5E0FyzbgEBkbesJyeeuWRYh91wUxKth5ZZ9KoOyRf0xhj5CBskc+c5bDg+D74wgOTS2p6/It9f0MGuDJUQeMGQQ1x9yH0p06q3W1to9XB7F6RYepZA4LbeN5YRXY1pHE6dqYkqOgiKA7VlBkUvy2uHTvstEkOTD4aTs9WwQZcjg1ci5Gs6jDernzxdmCkPaHoU+uPU/Q7PHrKUWkWVmZHyY9nXieeSimMNPkNMNuSgMHdS82MuA430OkiqotqBcp+Vg3QiLosdfL9n0NwUkS1IAkp6tM/CWnyi+aKgW1Ml1joLsqx8oWWLKi5OYPXxm8QX7AGLC2VCzNfYKy97kMFH4IgKqs7Ka2PbSWquHIOOyAe2ugcCkP5Ua0mdKhgbvBNWwwHDmvGTWTfln0sxIvkUB/Av9qwoouPrCMGHukqXaZRS+/28TB1dFy7haanb5wl7mzH6boZmM/LqFR2v8o/wFQSwMEFAACAAgAzWbYRrJ85P+jAwAAQg4AACYAAAB1bml2ZXJzYWwvaHRtbF9wdWJsaXNoaW5nX3NldHRpbmdzLnhtbNVXUXPaOBB+51do3OljcdJLLyljyGQSZ8KUAAWn187NTUZYC9ZFllxJhtKn/pr+sP6SrqyEhJLkzF3buxsewOvdb3e/XX020eGHXJA5aMOVbAe7zZ2AgEwV43LWDi6S02cHATGWSkaFktAOpArIYacRFeVEcJONwVp0NQRhpGkVth1k1hatMFwsFk1uCu3uKlFaxDfNVOVhocGAtKDDQtAlftllASboNBqERN50rlgpgHCGJUjuqqPizOYiCL3XhKZXM61KyY6VUJro2aQdPDk4cp8bH490wnOQrjfTQaMz2xZljLtyqBjzj0Ay4LMM697fC8iCM5u1g+d7DgW9w02UCtu3QB3KscJepL2Gz8FSRi31lz6fhQ/W3Bi8iS0lzXma4B3i2m8HJ8nluNc9iS/7gyQeX54l5z1fwxZBSfw22SIo6Sa9eBv/uvBn74bxqNftv7pMBoNe0h3eRiGja4RE4TpjETKrSp3CirDIZmU+kZQL3LVvaDRgcVsF1TNI1CnHIU6pMBCQPwuYvS6p4HaJS72DS30FUByZAlI7cmNrB1aXENzCeUAsDGe5WokXL1crsX+w1nros9+2dW+VEbWWphkuD9qq0qLwrunGbarkWmvumkyUYKuGpsiywF6ONKciINxib+nqrnUM2FMukH8Xu9ucSrvRXJpRbdY4XPHoVjnt/N5XFswfvjlvesj1N1UKRpaqJIJfAbGK4ODKHH9lQO4eDzLVKq+sghpLjOAMyJzDAthhnUTvMEVeYiRKRyHA+gzvS/6RTGCqNOICnaPIoJ0bj9/cCrigxtyC0psan/ql7/ZP4rdPXYOUzalMtwTHaUNe2B+BT7F3qTCFEArZvAOBzKS0NFDNh3FWudVps3bujM6robtBVqA4bo71eEy8keIWcllCXcCUSqKkWBKa4tk3boXmXJUGLX5ZPLT5WwX6UMJlVeoMHyiYTDPQddB2dp//svfi1/2Dl61m+OXT52ePBl3r4VBQl80L4vGDglsv6hvZ/YugR8R3I/ZU6dxtKNtIev8D5Vr4NoUkCp3s3K9gldD+HAEbx0ej4zMyiscXvWTcqjPeviJIQZrhfkzdC0WdmMFFggTHdVyHo/hNrTKQ6Vq7HY9rwQ1q9fGqjtfIC/vwjqjXKgFVeeYfAajLgucc9+x/ceAe2v1/flZ/ynl7/I3Bn8bvdd6A6jTDGf2wuf77CvVdCfsvceCvVu/hay/eUXjvX5wG2tf/93UaXwFQSwMEFAACAAgAzWbYRoITx3SWAQAAIgYAAB8AAAB1bml2ZXJzYWwvaHRtbF9za2luX3NldHRpbmdzLmpzjZTLbsIwEEX3fAVytxWiT2h3qFCpEotKZVd1YcIQIhzbsk0KRfx7M+YVO5NSzya+OrrziDzbVrs8LGHt5/bWf/v7e3j3GqDmzAquQ1006DnqzIpsBpMsB5FJYBFSIDLnwsJJ350RyplJ7zrdfKCvrRgyRdD6lKAiGgK0FFgQ4DcFrinxJ2zu0Ni+qcqopyvnlOwkSjqQriOVybln2NWrP9UeI1gVYC6gc55AYNrzp4k8Oz70MKpconLN5WasUtWZ8mSZGrWSs6b8i40GU/705R7oPvVeRoGdyKx7c5DHiUd9jGZSG7AWDnkfRxgkLPgURMW3688faGBcbyiii8xm7kgPbjCqtOYp1KbUH2CEmCy9atPsYdQ5B2u3J+5uMQJC8A2YmtXwHiMAlV7pf/xAbVSKE6mh9ZmfUKH4LJPpIXUXg+SwWLRtmt65UV/+kAVPSEVPaEE9v7xpecSgJUB31IK8Nso7puwEJUoih6JATYAFvUhcvEjw/tlm3DmeLPJyP5TrsZwDN0swE6VEWf7XpULjXK3dL1BLAwQUAAIACADNZthGGtrqO6oAAAAfAQAAGgAAAHVuaXZlcnNhbC9pMThuX3ByZXNldHMueG1snY8xD8IgEIV3fgW5XbBb0wDdTNwcdDYVUUno0XDU+vOF1Bhnh0vuXd73Xk71rzHwp0vkI2poxBa4QxuvHu8aTsfdpgVOecDrECI6DRiB94Yp37R4SI5cJl4ikDQ8cp46KZdlEZ6mVBIohjmXYBI2jrLMGFFWUk4rCivb+b/ozw0MY5yry+xD3qMpe1GrhVOyGipzdig83iLIalDy667KzpRLRRFK/jxm2BtQSwMEFAACAAgAzWbYRj+zTKhuAAAAcwAAABwAAAB1bml2ZXJzYWwvbG9jYWxfc2V0dGluZ3MueG1sDco9DoMwDEDhnVNYnsrQHzYGAgNSxy7QA1jBQpEcGyVpVW7fbO9J3zD9osCXUw6mDrvbA4HV2xZ0d/hen9ceIRfSjcSUHaohTGMziHmShUupMMMhdHJaOdYo/KJY5RLqMcz2SZnh4u04W7yPzR9QSwMEFAACAAgAg4CPRc6CCTfsAgAAiAgAABQAAAB1bml2ZXJzYWwvcGxheWVyLnhtbK1VTW/bMAw9p8D+g6F7raRd1zSQW3QFih3WoUDWbbdAtRlbi215klw3/fWj/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+5UBCUn9/aFpkvSBWw7bgyT1cXPh7g2y33jVT7G4RhF9UKuq1obiWaW4JaDreNvu4oSHPbLXCTK2hKNWNPIgD5hSvFbVtcGpUDoyNjjaVDMKPVlWuROkFYZJL47B+0sX4jaX7q15QpAf9DmE9I1NZEpAE83wr0MZBgTQ1gsa3NNVns2phdTjp/THp9PTBVOdai4EUcw1UIOIYBN5x2dnoICoprdPFzNcL2Dg6CIxFGMT5mkmF8epAm4Wo3ydA7OAiOpb+bgLbmtox0XMdRM7UdxOjEOmF+ro1MxEvZnoM9Y1ZlH742cs3RdSbag/P5H6M4iNEM5pZMrC771ttXzeG9nVOjO59NVlkG3YrzACbPKq9mFvJs5BPAluexuenn1OzDHnSU89R0THN9x36XxVq8gFOIwP7pFqe2JhHYnvHIh+VpjwH1xO0yCF+apiIyWktSqXlIOYa1eRJQVJhqVj6i6qGSeRqMtHGz7uegY9xV1wq4E8MWM12cYPPJzCPv8aW+y8XZRXeV88VFgy3zuq8CV7m8YVXXCXedQet+bS/C6pnH199QSwMEFAACAAgAzWbYRtOZkxsdCAAAYx4AACkAAAB1bml2ZXJzYWwvc2tpbl9jdXN0b21pemF0aW9uX3NldHRpbmdzLnhtbK1ZbW/bOBL+3l9B+LDALnCIX+S3LFwf9EInQh3ZaylJe4eFQUtMLEQSfRLtNgt/uF+zP2x/yQ4pKZYcx5Hai5qiGs48MxzOPCTVUfLkR/o24Sz0/yDcZ5FNOfejx2T8AaGRywIWz2OaUJ40D5J7P/LYVzN6YEIG0oSTyCOxp4vRZNxCE/mDhgN1aAzhrat1O2jQxR08RAbu6TB2qRiXig5jRqetj5pHECluTF0a8dOoo2Zp9LWBGSU05mbk0W9jpaxdHCrP4Comng96ybjfFc8+97o3uuJB3XZv0MP7jqooSh/pPaNttPaDweVAbSPc6vZayl4bdpSOgtq9Xvuyv28POj0F3iaXfUDp4ss+6g663Y6x7+AOWCNV1YyOvh8ol+22Ct7w8FLfTybaoNVC7XZb6Rr7Xl+ZaC0E2gpgqMpQJFAxFE3p71VNbQ8VNNEn2qS7xwbu6z007OB+q7XvaprSah2Se5hdMV0HaeXp5Ol8B/DkEpwcFbXVPFFcI3cbx6Ds0HATEE5RREL6sWH78EqRzrZxQtHPLts8/9LIKlRWc66fB1aWpkIQC7TxKbBRUw7lejKyYmsU5cj3PjZWW85ZdOGyiEO4FxGLQxI0xv9IqyebWxVLtqNxHbsH4tKDu4H8qWqW+YKKhueckcvCDYmep+yRXayI+/QYs23kVQpz/byhceBHT6Dduhzo+KyjwE+4yWlYig8PxVPdbAOMlVARXh+Lp5JlQFY0yD225E8Nu4PL9zNyZLrzE59LU7UtnnOmG/JIywswVMVz3iYCL+VVG4jnfSNOv3FQVwQBdM6qB+SZxmUnKWGetWKb7aZuPW1i9iiSXbZ7f6Ff7AIG/BM9ighb4qlkJCYoHFZapSxtcv7GkWL2eswloxC8wOIWySUTSci5ttRnN3PV+rKczq5mS828aoz1tCuRaMsPP3f6w2/tXh+oKzOsCGXfqNNpGQxJsF6rGpblLGbTJQDi6dLCn53GWPxd23R260xNCzfG2T9qA8wX+K4xFn9XMb1dLLDlLO2paeClaS+tmSPzMsUONhrjL2yL1mRHEWdo59OviK8pAn72Y4qSwPfkgOBsP9rSCv6M2Y1qWssFtp2FqTvmzGqMbRbHz/+UyGTL11A9a5Igz0/IKqCedAs1IscFv4B3eURD8IevfdBkIfGjiyreF+q9aV0tndlsai+xZeSSxhhHHjJiIjzVB1qoNl4ARkxgK/8+86WsPomA1CCoDXJtXl1P4dcRgVz7j+sAfvl3RDPHsCRzGlUwhMLBC6g6276fLQyRQ3CICNqQJPnKYq9UNMWlq4BtWvoMSlN3CviOgMmxYeH9yIXSoS6vgHeDbVu9wktt9hlqHHpzVtNo9gla8lNNoy/Yhh7CdgUzS70zr1TREaIN8wbJe9Alot6DZ0RcF+xENnc+2yYgERmGNpHdmNR2ZOPfbmEdTXV6otlTTMizXMFHf0chitirVFVAQDo2RF39dmv+ezlRzSk2llBoxux+6Uh+FP4IEEnEOCJBwMQ0wDXxdiRyKVpRl2yhHZ5BzfM9qSaWXwbz363/ByI8I6GfMv6yDPz5p4v60ZVY73WQIRybwRkcVjb8Pe+FGXxnIKLg34yiSgLqh2CnrayZ0Bmaz2oZYWB0QV1AwkEtQ9OagLt5ygtAHOKyUwvAmmUYFkM/AHMHmSsFcgcZrQdxjzXbdGDTvqcrcYytYCyXO1210ystLhsBhbvey2qv6AODdgko2aUbInCgXP4qq1zYcksU5ZjOFAK3APMx3VcBNfBDcRivBnt7g/NUpLRSms892wae7OHAf5LUAnnehvT1fv4Qs1BKA5LkdZ2S279+MJB0iovU77zeRmRjdaFfL3XV0rE4H4quCqrbQY2KyKaOvZyqmkCAYg0Jd9dArA/i2F4dKz3fGXiiAl6WXpuS2F3/9b8/q8McxZNKUSb9tS4OtKBgLfyC9x+LcZr8XgHHUbWyqXypaJgdj3PT6qdlx4Qy+b8cQEm6GYQsFF8sKrmGQsyWUXUcVb++gVq1ZWmybexW2r+LIDfq4hPQjzy5NcY3JH4C+nIYC+oCycyL2uS1YzhcWLY88CNa0/yH9wMxececL1XDkDc56NHAd5/STdCD42j21QYFcKWrgadfqxZw5BEk9XxeH1NuMTkdASWk7wdC2J3ccV4Eh/sx3L/Zlpeu2xGPWTAXHypef5kDBfFdBcp4zGNxQcvfihrJmn3N1i7TKkqONecQwlycy8YPJEgy5YPwWH0hescr6maSY8U7FgA76+l0ivrlgWMzXdfkl7yixYvsVexwas6GDhMtCI/1LfqNv9IvCI/1bbFnzeCY/jqm46Giaf55RSNxUV5YvAzoxOqBEo0kT2Uh5m9lHRHCVHxnSwozyQRlzZB5dCw3X8cPadbQQlaMuPlGyKPo5RhxI2xWz3Z2LTkaOBRw83wFj7jPA/p2ect5QBMWcy3fP9RK4yj9HnycjFSK+POGfmzABYC4a8H1SQNlGB8bIp3pN/e37DY5owlCK1jKaM6bhpLRJaHXchkJHq/niqX9ft5o1HyVp1Hz3AqNMti3FzDahisaY6gBH3guW6GysKi+zj9t3MmT4ZHdG6NFAL4G7AjuKnknFASlwpIHq7xb0pfieLgNuB/QHQ0ynYKgkJzz8x8l0B3ni1vlU/rAi+WdSWp3QUZ2h1osk2BB/qaVvBmViL88UrPpOFklcvYn2CrffwrOTmxJOVGLei9yNONHy9484Qt030r/qFncaYGkXv3H2bEMTAHvzf9H/htQSwMEFAACAAgAzWbYRlVrhjhHCQAAJBYAABcAAAB1bml2ZXJzYWwvdW5pdmVyc2FsLnBuZ+2Yf1RSaRrHb1Mz1rRWM+5sO2Y5zW51miY9TYMalU5mlk2KmqYRSEkzBkpYDGkY2I6T/ZKYyWYt1NiyMEVhGfwFBNZmchxHyfhxUUIsGn+AyJhcUFDYi3Paztn/9uy//nHPPc99Pu/zvPd53/f73HMvJibs9n838F0AAPzj9sQkA8D8FQDwVsnCd+AnRT/fLYZv8yjJu6MBfnfQCGwsyNoRvwMAhKzF00fehu1FuXsOUgBgySPfNU9BvncUAD4Qx8XsSMnPsBpkrEOp4Pnn0+C1a0/OhdyOTvnh2PfHkhMTE+/s2BuwKOmLwI+wT9/+1/lB+oE7j6Vb0Js916dOl1BII8lB7iBFlv4HBylYua0F3V4eTuYzPFNDPA7DNVI5pOTMBwAMT38LeZuWudLb1i5o9SDH/gAA/xSYL62yZZo0vDSTb+rna+X5y1eQjfKV4bAVcYDaXoRsJkreA4CBdM2HSxmTz8+PxwLAWXxq1rbrx2GkZaNwHgDEXPAHgI+ic+AH72XCqS4sg4vyxXc62P64Da7MstVh8KCFc+gcOofOoXPoHDqHzqFz6Bw6h86h/we6lOG2Nm+APdK1/2OoC1WZJsgCpqFubhPT7MM9mt3B9G+gh37BuWfZIraU/YjdSbgyD+jWSP5UoUV6P4AmO8twjNNP2HVN9XSad0Tu3WAeXwfe8VO0d5aFCiKnf3s0/vBkC7uTrSLw4XFdl5eHhrzqGkSXaoTxivu1pJATGzHKkUhF4b0ivGncpDDNf5mPqFZh5gMVpbQi+1UlcWpUpGw3ZWjCVPKyf9zUSxkB0wO632raDbwtlYOBwABGTQhbGhwZBH5WdhTp0DQo19QMTYagapARYVy/x9Z4ij+QG2K+7yH4UwhcPC7ejWHT+NX4qGJdRMBsniJkWSG6FXN7ZDJNFVn2tdEmGN2ZU3HRN9+xQ5XJlA6jSscePIywUi6av6kdmVy6Jqy77XMQAJzWq63Ltt+YddWYFe4ESu5C4Ym1XPE7QAsKxYlcCW4sy2Gf902pwDHaG7HULSnTTdpVKIHc47LkyV1mHo8V5ZnENYMQ7sz441a+hU7UP3WjzI6+1lCBU+VySJ45nVNDHJy0y+XskBg3zcYOtVlsB8oHM+G0HWZEbnnw+YKnusmXpSg+Y+rXMh4hZZ/9FIIxPa4otB5a7ApsxIoJamtjIS7DVg1ZqWKbras83OtCNR4XeeiBsi7h70GbpzY168O/6nRxxxxME21CrMU3HnhGjbrbD4y573VaIu+O8Y5Lj6/MLyWEHFBFStX4GjxGYFHoyCU22n7poCCEbAwSuOst2f7SMRH1F0yD/kyh6Y6w5zLkEq1tWCLx1AlD7NnqMIscEYdoCtCAIMcCzZCx4UJ6AZZPop1xGvJMYSqj7elscW91azjaDW7Jcfu3BdgCkmJiSJnXjxIEZM+k492L9rWK6YYPQ8JvDOIRVtGXLCpWgtU7kJRAasG5dCa1C/M8qWrIxBViNwSbdTZyxadhTaVCl0NPNhq0X6HxUkNNZlW7I47jEGfPboI+p7Ewip+6JAmP7Uw9WgdCfdnY1tQ/36dBZgO0chFC6+6tDb+YXccJVMsRn0RoSU5EVwexL6tsFfUM3XCKJFUiRc4aE39gWNcXm6q0xVPySmikfZSTpaWP26lJiU2hLYH6jt7I1XpLs1OP0p1yW+Gl8M4wHjouU9x3nMZmvDudtakLATyoMTxGcdja3TOEndh+/gy6dZ7B0hwYXi9yGTyIT5E5XBXPsen35FT7JjLYpKcOUWmrCtzWoL/fNErTq/jmRtgf39buDRF4GUacLBEkaelmZeqMYph0BTGbI95ybafm3q4T9cK9u2NkAbhmZx9PmyTz9B1XOTczqQaQU2x3bqdtkm9vJOJUFXVc+qmaJAWaVX9FEHlxGJElSLU4CGrIQqce1qRHrT9YP7HVwFihqnj28qiw50cxY91tyBk25v68Vs5irLZfpvYN8WdPIlGF/DURZHpOUgQy5B+J6j6eXCC8+b4aBANzGhnEnh+SCx3rU1Q0yn+SsqQs6ZUJiS6dJcoxqjNQnFo9qEd7t4Jv8qEYTGidv/o7aHH94gaFBMt5oUbt+bIt1itTNCix5T6VUI+9aD4Hpkf16viKpmxBhpK0XIs4tfG6u9KDPuss1+s5um8uEBJmN/awaRhhPVUvsSFF0XdjBRzQxmu4acRS8u69XtHYkVd1SX44yS/a5WmtA8T3C6SBjVZaoaVpJpMkQ8meuCP3erfCu7pfPvBl6zKinSpT0gpJ/lX4fbM1MJ6Z6Go5sCVGUMbV/9zgMG/e2xTFNHPdBMu6v1JP9339+t17FELGZ0mm73XDor/RrAerxrKlS+Ifx8rCuFvEHXH4qhR6fQAG/8lPVy6sgt56xlDJ1XfAGH5w9Y+XLkkYPHwVWdAJLdD8CkWazz1x26mgIeu9FcCDu/mwsLdk9KYx0cHxzT+uD9OKDtPmZVRpmXoq6JC7A5iBMu1W7efBPAIHS6xjiQv3ZjNJOXUKHbHy4MR+ShIt/pkCa3kpt129wKTF75sQdnbgi3pnD+1zuHl4K/oZJeiX/Q3DnP7hjY35fMvWaPMrqnaGOG4AUeSE4Ew2C9bEEKilaSIpq0cNzRRD/PDG7ATzK0e8S86B1MKbRn1xGg+Mlq3lTul2vRbjTuy0nOm9PSs/ZWO9oiwT5o1Sq0rXodqpnWvKB4/4dHFVFGNb9yN5W/uN677ll28/M5mLkWJqCUt8g2sZLrWwGoV4rdbkUJz8vsYZ7snmbkmHO0Tt8tCMkjdqHuFH7fY0MMQxqnEBlx7So6pGKUxR1143kMvIvEL0Iwx7ROdrIINNRlX6yqAVNpXiWHUyBek7blvEVpsxIs89XTwqnfS3DI3qjNUnKuGOR6/p2y/ppC0A9ojtNvKoaK30ZWPu9mYoCKWg1/n87quJ6BdxbwN7akL9cS/QuUZE713+Ocv1sReLnx/yU8TW+J0cCa6qjO46MktJGhoHbmX/5JyZXHoixdfrRz/+ry+AFw9trd7IftiVW2cu8SuE20T+XwDggbB286rpGafRxIRditru/Fyo9bkKHjHAT8Gp85evQHimJ5QndsLR6Klp9sl1YcRpCMSl+X6L5r0FAC0J1Biozcvi8bzzZ/TWiKKJXffgSEDcroQYfvThb/8NUEsDBBQAAgAIAM1m2EZqfcGNSwAAAGoAAAAbAAAAdW5pdmVyc2FsL3VuaXZlcnNhbC5wbmcueG1ss7GvyM1RKEstKs7Mz7NVMtQzULK34+WyKShKLctMLVeoAIoBBSFASaESyDVCcMszU0oybJXMzZGUZKRmpmeU2CqZmlvABfWBRgIAUEsBAgAAFAACAAgAzWbYRlp/uZk6BAAA4Q4AAB0AAAAAAAAAAQAAAAAAAAAAAHVuaXZlcnNhbC9jb21tb25fbWVzc2FnZXMubG5nUEsBAgAAFAACAAgAzWbYRpneydrOAwAAMQ8AACcAAAAAAAAAAQAAAAAAdQQAAHVuaXZlcnNhbC9mbGFzaF9wdWJsaXNoaW5nX3NldHRpbmdzLnhtbFBLAQIAABQAAgAIAM1m2EY6Kj9OugIAAFgKAAAhAAAAAAAAAAEAAAAAAIgIAAB1bml2ZXJzYWwvZmxhc2hfc2tpbl9zZXR0aW5ncy54bWxQSwECAAAUAAIACADNZthGsnzk/6MDAABCDgAAJgAAAAAAAAABAAAAAACBCwAAdW5pdmVyc2FsL2h0bWxfcHVibGlzaGluZ19zZXR0aW5ncy54bWxQSwECAAAUAAIACADNZthGghPHdJYBAAAiBgAAHwAAAAAAAAABAAAAAABoDwAAdW5pdmVyc2FsL2h0bWxfc2tpbl9zZXR0aW5ncy5qc1BLAQIAABQAAgAIAM1m2EYa2uo7qgAAAB8BAAAaAAAAAAAAAAEAAAAAADsRAAB1bml2ZXJzYWwvaTE4bl9wcmVzZXRzLnhtbFBLAQIAABQAAgAIAM1m2EY/s0yobgAAAHMAAAAcAAAAAAAAAAEAAAAAAB0SAAB1bml2ZXJzYWwvbG9jYWxfc2V0dGluZ3MueG1sUEsBAgAAFAACAAgAg4CPRc6CCTfsAgAAiAgAABQAAAAAAAAAAQAAAAAAxRIAAHVuaXZlcnNhbC9wbGF5ZXIueG1sUEsBAgAAFAACAAgAzWbYRtOZkxsdCAAAYx4AACkAAAAAAAAAAQAAAAAA4xUAAHVuaXZlcnNhbC9za2luX2N1c3RvbWl6YXRpb25fc2V0dGluZ3MueG1sUEsBAgAAFAACAAgAzWbYRlVrhjhHCQAAJBYAABcAAAAAAAAAAAAAAAAARx4AAHVuaXZlcnNhbC91bml2ZXJzYWwucG5nUEsBAgAAFAACAAgAzWbYRmp9wY1LAAAAagAAABsAAAAAAAAAAQAAAAAAwycAAHVuaXZlcnNhbC91bml2ZXJzYWwucG5nLnhtbFBLBQYAAAAACwALAEkDAABHKAAAAAA="/>
  <p:tag name="ISPRING_ULTRA_SCORM_COURSE_ID" val="FFB65A0F-99F2-4AB4-B984-25A3494E0190"/>
  <p:tag name="ISPRING_SCORM_RATE_SLIDES" val="1"/>
  <p:tag name="ISPRING_SCORM_PASSING_SCORE" val="100.0000000000"/>
  <p:tag name="ISPRINGONLINEFOLDERID" val="0"/>
  <p:tag name="ISPRINGONLINEFOLDERPATH" val="Content List"/>
  <p:tag name="ISPRINGCLOUDFOLDERID" val="0"/>
  <p:tag name="ISPRINGCLOUDFOLDERPATH" val="Content List"/>
  <p:tag name="ISPRING_PRESENTATION_TITLE" val="Business 05"/>
  <p:tag name="ARTICULATE_SLIDE_COUNT" val="26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ARTICULATE_PROJECT_OPEN" val="0"/>
  <p:tag name="ISPRING_RESOURCE_PATHS_HASH_PRESENTER" val="cb70f085bf509c4f9262f4c046274447532afc8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Custom 7">
      <a:dk1>
        <a:srgbClr val="19232F"/>
      </a:dk1>
      <a:lt1>
        <a:srgbClr val="FFFFFF"/>
      </a:lt1>
      <a:dk2>
        <a:srgbClr val="FF733B"/>
      </a:dk2>
      <a:lt2>
        <a:srgbClr val="E7E6E6"/>
      </a:lt2>
      <a:accent1>
        <a:srgbClr val="FF733B"/>
      </a:accent1>
      <a:accent2>
        <a:srgbClr val="FEB048"/>
      </a:accent2>
      <a:accent3>
        <a:srgbClr val="19232F"/>
      </a:accent3>
      <a:accent4>
        <a:srgbClr val="36A7F7"/>
      </a:accent4>
      <a:accent5>
        <a:srgbClr val="2CCB70"/>
      </a:accent5>
      <a:accent6>
        <a:srgbClr val="FF2F5F"/>
      </a:accent6>
      <a:hlink>
        <a:srgbClr val="36A7F7"/>
      </a:hlink>
      <a:folHlink>
        <a:srgbClr val="36A7F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imated light slidesTF00654311.potx" id="{29CB8A8A-1EB5-4B9A-8C02-52918C52E4D6}" vid="{742FD3A2-1E2A-4F32-AD9C-3A49E5E68C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Animated light slides</Template>
  <TotalTime>124</TotalTime>
  <Words>84</Words>
  <Application>Microsoft Office PowerPoint</Application>
  <PresentationFormat>Widescreen</PresentationFormat>
  <Paragraphs>23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2" baseType="lpstr">
      <vt:lpstr>Algerian</vt:lpstr>
      <vt:lpstr>Arial</vt:lpstr>
      <vt:lpstr>Calibri</vt:lpstr>
      <vt:lpstr>Calibri Light</vt:lpstr>
      <vt:lpstr>Cantarell</vt:lpstr>
      <vt:lpstr>Segoe UI</vt:lpstr>
      <vt:lpstr>Times New Roman</vt:lpstr>
      <vt:lpstr>Office Theme</vt:lpstr>
      <vt:lpstr>FaunAid</vt:lpstr>
      <vt:lpstr>Save an Animal, Earn a  Friend</vt:lpstr>
      <vt:lpstr>PowerPoint Presentation</vt:lpstr>
      <vt:lpstr>VOTE FOR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FaunAid</dc:title>
  <dc:creator>Nadia Fathima Shabeer</dc:creator>
  <cp:lastModifiedBy>Nadia Fathima Shabeer</cp:lastModifiedBy>
  <cp:revision>2</cp:revision>
  <dcterms:created xsi:type="dcterms:W3CDTF">2022-06-06T08:35:04Z</dcterms:created>
  <dcterms:modified xsi:type="dcterms:W3CDTF">2022-06-08T10:04:29Z</dcterms:modified>
</cp:coreProperties>
</file>

<file path=docProps/thumbnail.jpeg>
</file>